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  <p:sldMasterId id="2147485008" r:id="rId2"/>
    <p:sldMasterId id="2147483704" r:id="rId3"/>
    <p:sldMasterId id="2147483855" r:id="rId4"/>
  </p:sldMasterIdLst>
  <p:notesMasterIdLst>
    <p:notesMasterId r:id="rId30"/>
  </p:notesMasterIdLst>
  <p:handoutMasterIdLst>
    <p:handoutMasterId r:id="rId31"/>
  </p:handoutMasterIdLst>
  <p:sldIdLst>
    <p:sldId id="256" r:id="rId5"/>
    <p:sldId id="307" r:id="rId6"/>
    <p:sldId id="345" r:id="rId7"/>
    <p:sldId id="346" r:id="rId8"/>
    <p:sldId id="349" r:id="rId9"/>
    <p:sldId id="309" r:id="rId10"/>
    <p:sldId id="310" r:id="rId11"/>
    <p:sldId id="311" r:id="rId12"/>
    <p:sldId id="312" r:id="rId13"/>
    <p:sldId id="347" r:id="rId14"/>
    <p:sldId id="314" r:id="rId15"/>
    <p:sldId id="318" r:id="rId16"/>
    <p:sldId id="319" r:id="rId17"/>
    <p:sldId id="321" r:id="rId18"/>
    <p:sldId id="323" r:id="rId19"/>
    <p:sldId id="324" r:id="rId20"/>
    <p:sldId id="325" r:id="rId21"/>
    <p:sldId id="326" r:id="rId22"/>
    <p:sldId id="327" r:id="rId23"/>
    <p:sldId id="328" r:id="rId24"/>
    <p:sldId id="331" r:id="rId25"/>
    <p:sldId id="350" r:id="rId26"/>
    <p:sldId id="351" r:id="rId27"/>
    <p:sldId id="352" r:id="rId28"/>
    <p:sldId id="298" r:id="rId2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124"/>
    <a:srgbClr val="2F5994"/>
    <a:srgbClr val="0B5A99"/>
    <a:srgbClr val="216398"/>
    <a:srgbClr val="0078D7"/>
    <a:srgbClr val="69A1C7"/>
    <a:srgbClr val="206296"/>
    <a:srgbClr val="6BA2C9"/>
    <a:srgbClr val="6FA7CD"/>
    <a:srgbClr val="5B9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8" autoAdjust="0"/>
    <p:restoredTop sz="63138" autoAdjust="0"/>
  </p:normalViewPr>
  <p:slideViewPr>
    <p:cSldViewPr snapToGrid="0">
      <p:cViewPr varScale="1">
        <p:scale>
          <a:sx n="54" d="100"/>
          <a:sy n="54" d="100"/>
        </p:scale>
        <p:origin x="1608" y="6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2707"/>
    </p:cViewPr>
  </p:sorterViewPr>
  <p:notesViewPr>
    <p:cSldViewPr snapToGrid="0">
      <p:cViewPr varScale="1">
        <p:scale>
          <a:sx n="95" d="100"/>
          <a:sy n="95" d="100"/>
        </p:scale>
        <p:origin x="274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E389B-BA2C-4AB6-8E4D-9DBC9FD6733D}" type="doc">
      <dgm:prSet loTypeId="urn:microsoft.com/office/officeart/2005/8/layout/hierarchy4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D0ADDF-C3D7-4729-A5A4-61215E1A65AE}">
      <dgm:prSet phldrT="[Text]"/>
      <dgm:spPr/>
      <dgm:t>
        <a:bodyPr/>
        <a:lstStyle/>
        <a:p>
          <a:r>
            <a:rPr lang="en-US" dirty="0"/>
            <a:t>Windows XAML layout controls</a:t>
          </a:r>
        </a:p>
      </dgm:t>
    </dgm:pt>
    <dgm:pt modelId="{9731E409-C6FA-482A-B791-11257A2696E2}" type="parTrans" cxnId="{4C4FCB02-9DAA-4F8E-9C45-5B2E41499354}">
      <dgm:prSet/>
      <dgm:spPr/>
      <dgm:t>
        <a:bodyPr/>
        <a:lstStyle/>
        <a:p>
          <a:endParaRPr lang="en-US"/>
        </a:p>
      </dgm:t>
    </dgm:pt>
    <dgm:pt modelId="{C84CC4AB-0531-4621-9FAD-D31DC3CC520F}" type="sibTrans" cxnId="{4C4FCB02-9DAA-4F8E-9C45-5B2E41499354}">
      <dgm:prSet/>
      <dgm:spPr/>
      <dgm:t>
        <a:bodyPr/>
        <a:lstStyle/>
        <a:p>
          <a:endParaRPr lang="en-US"/>
        </a:p>
      </dgm:t>
    </dgm:pt>
    <dgm:pt modelId="{3F8F509E-665C-49B4-AC08-6F723636BD6C}">
      <dgm:prSet phldrT="[Text]"/>
      <dgm:spPr/>
      <dgm:t>
        <a:bodyPr/>
        <a:lstStyle/>
        <a:p>
          <a:r>
            <a:rPr lang="en-US" dirty="0"/>
            <a:t>Stack Panel</a:t>
          </a:r>
        </a:p>
      </dgm:t>
    </dgm:pt>
    <dgm:pt modelId="{46D62BD4-1436-4D22-85E5-B2B5FB6F349C}" type="parTrans" cxnId="{859A1029-75EB-4D44-8C9D-E60B614C0C08}">
      <dgm:prSet/>
      <dgm:spPr/>
      <dgm:t>
        <a:bodyPr/>
        <a:lstStyle/>
        <a:p>
          <a:endParaRPr lang="en-US"/>
        </a:p>
      </dgm:t>
    </dgm:pt>
    <dgm:pt modelId="{AB9BA9CF-99B0-4716-94BE-939D7745274F}" type="sibTrans" cxnId="{859A1029-75EB-4D44-8C9D-E60B614C0C08}">
      <dgm:prSet/>
      <dgm:spPr/>
      <dgm:t>
        <a:bodyPr/>
        <a:lstStyle/>
        <a:p>
          <a:endParaRPr lang="en-US"/>
        </a:p>
      </dgm:t>
    </dgm:pt>
    <dgm:pt modelId="{3EDEF2B6-0A4F-4D76-AAE4-5F07E2252013}">
      <dgm:prSet phldrT="[Text]"/>
      <dgm:spPr/>
      <dgm:t>
        <a:bodyPr/>
        <a:lstStyle/>
        <a:p>
          <a:r>
            <a:rPr lang="en-US" dirty="0"/>
            <a:t>Canvas</a:t>
          </a:r>
        </a:p>
      </dgm:t>
    </dgm:pt>
    <dgm:pt modelId="{F45E065F-6108-4B41-B48C-CF17A4697B15}" type="parTrans" cxnId="{960ACA3B-04E2-48F8-9C70-94CE0FAEA1DB}">
      <dgm:prSet/>
      <dgm:spPr/>
      <dgm:t>
        <a:bodyPr/>
        <a:lstStyle/>
        <a:p>
          <a:endParaRPr lang="en-US"/>
        </a:p>
      </dgm:t>
    </dgm:pt>
    <dgm:pt modelId="{FB36665D-CC10-4694-B5F2-721802F28832}" type="sibTrans" cxnId="{960ACA3B-04E2-48F8-9C70-94CE0FAEA1DB}">
      <dgm:prSet/>
      <dgm:spPr/>
      <dgm:t>
        <a:bodyPr/>
        <a:lstStyle/>
        <a:p>
          <a:endParaRPr lang="en-US"/>
        </a:p>
      </dgm:t>
    </dgm:pt>
    <dgm:pt modelId="{293CB2EC-0734-4D4B-B1FE-E4138F2F4D46}">
      <dgm:prSet phldrT="[Text]"/>
      <dgm:spPr/>
      <dgm:t>
        <a:bodyPr/>
        <a:lstStyle/>
        <a:p>
          <a:r>
            <a:rPr lang="en-US" dirty="0"/>
            <a:t>Scroll Viewer</a:t>
          </a:r>
        </a:p>
      </dgm:t>
    </dgm:pt>
    <dgm:pt modelId="{2CA7BAD5-622D-4505-A510-3395C4B148EF}" type="parTrans" cxnId="{7EC56F4D-BDD7-46BE-992B-E80E591564A8}">
      <dgm:prSet/>
      <dgm:spPr/>
      <dgm:t>
        <a:bodyPr/>
        <a:lstStyle/>
        <a:p>
          <a:endParaRPr lang="en-US"/>
        </a:p>
      </dgm:t>
    </dgm:pt>
    <dgm:pt modelId="{2CA57615-86A6-4227-AB00-A5F4FAD64924}" type="sibTrans" cxnId="{7EC56F4D-BDD7-46BE-992B-E80E591564A8}">
      <dgm:prSet/>
      <dgm:spPr/>
      <dgm:t>
        <a:bodyPr/>
        <a:lstStyle/>
        <a:p>
          <a:endParaRPr lang="en-US"/>
        </a:p>
      </dgm:t>
    </dgm:pt>
    <dgm:pt modelId="{D7570987-1B44-4822-9D46-4F97B1EC1F20}">
      <dgm:prSet phldrT="[Text]"/>
      <dgm:spPr/>
      <dgm:t>
        <a:bodyPr/>
        <a:lstStyle/>
        <a:p>
          <a:r>
            <a:rPr lang="en-US" dirty="0"/>
            <a:t>Border</a:t>
          </a:r>
        </a:p>
      </dgm:t>
    </dgm:pt>
    <dgm:pt modelId="{4D1530FB-961E-4944-B948-862C0207110A}" type="parTrans" cxnId="{C314CAA4-1B2C-4011-A492-BB6F7B77BBC5}">
      <dgm:prSet/>
      <dgm:spPr/>
      <dgm:t>
        <a:bodyPr/>
        <a:lstStyle/>
        <a:p>
          <a:endParaRPr lang="en-US"/>
        </a:p>
      </dgm:t>
    </dgm:pt>
    <dgm:pt modelId="{05D3698B-4160-4303-91AB-7669FD6CB7C8}" type="sibTrans" cxnId="{C314CAA4-1B2C-4011-A492-BB6F7B77BBC5}">
      <dgm:prSet/>
      <dgm:spPr/>
      <dgm:t>
        <a:bodyPr/>
        <a:lstStyle/>
        <a:p>
          <a:endParaRPr lang="en-US"/>
        </a:p>
      </dgm:t>
    </dgm:pt>
    <dgm:pt modelId="{B152B915-BDC0-4525-9564-3596234519CD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5F46E22A-9E61-40F1-8D0C-51AAB787751F}" type="parTrans" cxnId="{844BC796-DA01-469B-97B4-D9A1A519FA76}">
      <dgm:prSet/>
      <dgm:spPr/>
      <dgm:t>
        <a:bodyPr/>
        <a:lstStyle/>
        <a:p>
          <a:endParaRPr lang="en-US"/>
        </a:p>
      </dgm:t>
    </dgm:pt>
    <dgm:pt modelId="{03DF7CC0-8205-41FD-BA8E-666DF20195F9}" type="sibTrans" cxnId="{844BC796-DA01-469B-97B4-D9A1A519FA76}">
      <dgm:prSet/>
      <dgm:spPr/>
      <dgm:t>
        <a:bodyPr/>
        <a:lstStyle/>
        <a:p>
          <a:endParaRPr lang="en-US"/>
        </a:p>
      </dgm:t>
    </dgm:pt>
    <dgm:pt modelId="{056D7D5F-C807-497B-BF92-8D325A8EE3F3}">
      <dgm:prSet phldrT="[Text]"/>
      <dgm:spPr/>
      <dgm:t>
        <a:bodyPr/>
        <a:lstStyle/>
        <a:p>
          <a:r>
            <a:rPr lang="en-US" dirty="0"/>
            <a:t>View Box</a:t>
          </a:r>
        </a:p>
      </dgm:t>
    </dgm:pt>
    <dgm:pt modelId="{4766B26E-4CE3-45EB-BA97-B648AC1B8ABC}" type="parTrans" cxnId="{B4CD558D-6412-4285-B927-CE8063D7F3FA}">
      <dgm:prSet/>
      <dgm:spPr/>
      <dgm:t>
        <a:bodyPr/>
        <a:lstStyle/>
        <a:p>
          <a:endParaRPr lang="en-US"/>
        </a:p>
      </dgm:t>
    </dgm:pt>
    <dgm:pt modelId="{521CB897-8DC5-44BA-AF1C-39679F3C15D0}" type="sibTrans" cxnId="{B4CD558D-6412-4285-B927-CE8063D7F3FA}">
      <dgm:prSet/>
      <dgm:spPr/>
      <dgm:t>
        <a:bodyPr/>
        <a:lstStyle/>
        <a:p>
          <a:endParaRPr lang="en-US"/>
        </a:p>
      </dgm:t>
    </dgm:pt>
    <dgm:pt modelId="{9C896058-192A-467E-AFA5-C9CD6CA225AC}">
      <dgm:prSet phldrT="[Text]"/>
      <dgm:spPr/>
      <dgm:t>
        <a:bodyPr/>
        <a:lstStyle/>
        <a:p>
          <a:r>
            <a:rPr lang="en-US" dirty="0"/>
            <a:t>Wrap Grid</a:t>
          </a:r>
        </a:p>
      </dgm:t>
    </dgm:pt>
    <dgm:pt modelId="{0EC5A596-7C4C-48D5-B985-F6752EAE397B}" type="parTrans" cxnId="{6BBCCE8A-746A-4143-9756-670723E8C745}">
      <dgm:prSet/>
      <dgm:spPr/>
      <dgm:t>
        <a:bodyPr/>
        <a:lstStyle/>
        <a:p>
          <a:endParaRPr lang="en-US"/>
        </a:p>
      </dgm:t>
    </dgm:pt>
    <dgm:pt modelId="{D9B6E27D-8C94-478B-B810-6A740E93C625}" type="sibTrans" cxnId="{6BBCCE8A-746A-4143-9756-670723E8C745}">
      <dgm:prSet/>
      <dgm:spPr/>
      <dgm:t>
        <a:bodyPr/>
        <a:lstStyle/>
        <a:p>
          <a:endParaRPr lang="en-US"/>
        </a:p>
      </dgm:t>
    </dgm:pt>
    <dgm:pt modelId="{9F978B36-50A9-4789-AF4F-12D2CE3297EC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chemeClr val="accent2"/>
        </a:solidFill>
        <a:ln>
          <a:solidFill>
            <a:schemeClr val="bg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>
              <a:latin typeface="+mj-lt"/>
            </a:rPr>
            <a:t>Relative Panel</a:t>
          </a:r>
        </a:p>
      </dgm:t>
    </dgm:pt>
    <dgm:pt modelId="{7A919354-7E44-4001-B269-C8D06FC3650A}" type="sibTrans" cxnId="{90756CEC-11A7-4600-BCD5-4C154AEF5B68}">
      <dgm:prSet/>
      <dgm:spPr/>
      <dgm:t>
        <a:bodyPr/>
        <a:lstStyle/>
        <a:p>
          <a:endParaRPr lang="en-US"/>
        </a:p>
      </dgm:t>
    </dgm:pt>
    <dgm:pt modelId="{F405699C-0748-40E7-B826-F5FAAA2BFBE6}" type="parTrans" cxnId="{90756CEC-11A7-4600-BCD5-4C154AEF5B68}">
      <dgm:prSet/>
      <dgm:spPr/>
      <dgm:t>
        <a:bodyPr/>
        <a:lstStyle/>
        <a:p>
          <a:endParaRPr lang="en-US"/>
        </a:p>
      </dgm:t>
    </dgm:pt>
    <dgm:pt modelId="{4041DA89-DC6D-4CF1-9A5A-3D2C4576D46C}" type="pres">
      <dgm:prSet presAssocID="{C8AE389B-BA2C-4AB6-8E4D-9DBC9FD673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441A2E-843E-4ED4-ABB1-7152B16C3548}" type="pres">
      <dgm:prSet presAssocID="{55D0ADDF-C3D7-4729-A5A4-61215E1A65AE}" presName="vertOne" presStyleCnt="0"/>
      <dgm:spPr/>
    </dgm:pt>
    <dgm:pt modelId="{D960B4FA-BDEC-44AA-9FBB-A309F7A8D631}" type="pres">
      <dgm:prSet presAssocID="{55D0ADDF-C3D7-4729-A5A4-61215E1A65AE}" presName="txOne" presStyleLbl="node0" presStyleIdx="0" presStyleCnt="1" custLinFactNeighborX="-239" custLinFactNeighborY="-336">
        <dgm:presLayoutVars>
          <dgm:chPref val="3"/>
        </dgm:presLayoutVars>
      </dgm:prSet>
      <dgm:spPr/>
    </dgm:pt>
    <dgm:pt modelId="{7B529DA0-D8A1-4301-91DF-8F6BA7520ED3}" type="pres">
      <dgm:prSet presAssocID="{55D0ADDF-C3D7-4729-A5A4-61215E1A65AE}" presName="parTransOne" presStyleCnt="0"/>
      <dgm:spPr/>
    </dgm:pt>
    <dgm:pt modelId="{D9AB2733-0438-4F78-B5C1-9B3CDD8E0D59}" type="pres">
      <dgm:prSet presAssocID="{55D0ADDF-C3D7-4729-A5A4-61215E1A65AE}" presName="horzOne" presStyleCnt="0"/>
      <dgm:spPr/>
    </dgm:pt>
    <dgm:pt modelId="{B3F73952-7BA2-4064-BCA1-0D0826711C64}" type="pres">
      <dgm:prSet presAssocID="{B152B915-BDC0-4525-9564-3596234519CD}" presName="vertTwo" presStyleCnt="0"/>
      <dgm:spPr/>
    </dgm:pt>
    <dgm:pt modelId="{577114E9-6F00-4743-A7EC-F75A87358EE9}" type="pres">
      <dgm:prSet presAssocID="{B152B915-BDC0-4525-9564-3596234519CD}" presName="txTwo" presStyleLbl="node2" presStyleIdx="0" presStyleCnt="8">
        <dgm:presLayoutVars>
          <dgm:chPref val="3"/>
        </dgm:presLayoutVars>
      </dgm:prSet>
      <dgm:spPr/>
    </dgm:pt>
    <dgm:pt modelId="{4198DC07-8512-49FD-8448-5571410E2227}" type="pres">
      <dgm:prSet presAssocID="{B152B915-BDC0-4525-9564-3596234519CD}" presName="horzTwo" presStyleCnt="0"/>
      <dgm:spPr/>
    </dgm:pt>
    <dgm:pt modelId="{C3CEDB45-4458-4FC6-8BCB-B9C2238174FB}" type="pres">
      <dgm:prSet presAssocID="{03DF7CC0-8205-41FD-BA8E-666DF20195F9}" presName="sibSpaceTwo" presStyleCnt="0"/>
      <dgm:spPr/>
    </dgm:pt>
    <dgm:pt modelId="{CEB90A9B-CF81-4DA0-8617-F4E9346B44DB}" type="pres">
      <dgm:prSet presAssocID="{3F8F509E-665C-49B4-AC08-6F723636BD6C}" presName="vertTwo" presStyleCnt="0"/>
      <dgm:spPr/>
    </dgm:pt>
    <dgm:pt modelId="{50243EFA-2D63-42B5-BFC0-01C3B6192E33}" type="pres">
      <dgm:prSet presAssocID="{3F8F509E-665C-49B4-AC08-6F723636BD6C}" presName="txTwo" presStyleLbl="node2" presStyleIdx="1" presStyleCnt="8">
        <dgm:presLayoutVars>
          <dgm:chPref val="3"/>
        </dgm:presLayoutVars>
      </dgm:prSet>
      <dgm:spPr/>
    </dgm:pt>
    <dgm:pt modelId="{1A5510A7-B84B-4493-BB9C-1F1487FFE8EC}" type="pres">
      <dgm:prSet presAssocID="{3F8F509E-665C-49B4-AC08-6F723636BD6C}" presName="horzTwo" presStyleCnt="0"/>
      <dgm:spPr/>
    </dgm:pt>
    <dgm:pt modelId="{E6FF17FA-3106-40F9-9123-DC0AFDB627E5}" type="pres">
      <dgm:prSet presAssocID="{AB9BA9CF-99B0-4716-94BE-939D7745274F}" presName="sibSpaceTwo" presStyleCnt="0"/>
      <dgm:spPr/>
    </dgm:pt>
    <dgm:pt modelId="{9A066132-3D3E-4B06-A2F6-7C967228B9C5}" type="pres">
      <dgm:prSet presAssocID="{3EDEF2B6-0A4F-4D76-AAE4-5F07E2252013}" presName="vertTwo" presStyleCnt="0"/>
      <dgm:spPr/>
    </dgm:pt>
    <dgm:pt modelId="{93C2F9FA-1671-4D54-BE9B-C8CAB3EB9ACC}" type="pres">
      <dgm:prSet presAssocID="{3EDEF2B6-0A4F-4D76-AAE4-5F07E2252013}" presName="txTwo" presStyleLbl="node2" presStyleIdx="2" presStyleCnt="8">
        <dgm:presLayoutVars>
          <dgm:chPref val="3"/>
        </dgm:presLayoutVars>
      </dgm:prSet>
      <dgm:spPr/>
    </dgm:pt>
    <dgm:pt modelId="{39A2E45F-500C-4F0E-BBF0-5EEE5FA83B8C}" type="pres">
      <dgm:prSet presAssocID="{3EDEF2B6-0A4F-4D76-AAE4-5F07E2252013}" presName="horzTwo" presStyleCnt="0"/>
      <dgm:spPr/>
    </dgm:pt>
    <dgm:pt modelId="{20F9BE2D-DEE1-4B95-889E-E389E544325C}" type="pres">
      <dgm:prSet presAssocID="{FB36665D-CC10-4694-B5F2-721802F28832}" presName="sibSpaceTwo" presStyleCnt="0"/>
      <dgm:spPr/>
    </dgm:pt>
    <dgm:pt modelId="{3202BFA9-4CE6-4F02-A572-50E34584309F}" type="pres">
      <dgm:prSet presAssocID="{293CB2EC-0734-4D4B-B1FE-E4138F2F4D46}" presName="vertTwo" presStyleCnt="0"/>
      <dgm:spPr/>
    </dgm:pt>
    <dgm:pt modelId="{E4BB96ED-D27D-4536-AF66-F735CD4F3E67}" type="pres">
      <dgm:prSet presAssocID="{293CB2EC-0734-4D4B-B1FE-E4138F2F4D46}" presName="txTwo" presStyleLbl="node2" presStyleIdx="3" presStyleCnt="8">
        <dgm:presLayoutVars>
          <dgm:chPref val="3"/>
        </dgm:presLayoutVars>
      </dgm:prSet>
      <dgm:spPr/>
    </dgm:pt>
    <dgm:pt modelId="{879C4120-B3DF-4ABE-A945-2B49ED317434}" type="pres">
      <dgm:prSet presAssocID="{293CB2EC-0734-4D4B-B1FE-E4138F2F4D46}" presName="horzTwo" presStyleCnt="0"/>
      <dgm:spPr/>
    </dgm:pt>
    <dgm:pt modelId="{F9F81F29-01B9-4621-A1F5-07D2A5735349}" type="pres">
      <dgm:prSet presAssocID="{2CA57615-86A6-4227-AB00-A5F4FAD64924}" presName="sibSpaceTwo" presStyleCnt="0"/>
      <dgm:spPr/>
    </dgm:pt>
    <dgm:pt modelId="{7E0CEEB8-8419-4E76-9D21-C305FF07AF0E}" type="pres">
      <dgm:prSet presAssocID="{D7570987-1B44-4822-9D46-4F97B1EC1F20}" presName="vertTwo" presStyleCnt="0"/>
      <dgm:spPr/>
    </dgm:pt>
    <dgm:pt modelId="{B141EA56-C018-4FC5-8FAD-5C061E0E1EBE}" type="pres">
      <dgm:prSet presAssocID="{D7570987-1B44-4822-9D46-4F97B1EC1F20}" presName="txTwo" presStyleLbl="node2" presStyleIdx="4" presStyleCnt="8">
        <dgm:presLayoutVars>
          <dgm:chPref val="3"/>
        </dgm:presLayoutVars>
      </dgm:prSet>
      <dgm:spPr/>
    </dgm:pt>
    <dgm:pt modelId="{9C7F6360-9FBA-4661-BD98-6D14424AA213}" type="pres">
      <dgm:prSet presAssocID="{D7570987-1B44-4822-9D46-4F97B1EC1F20}" presName="horzTwo" presStyleCnt="0"/>
      <dgm:spPr/>
    </dgm:pt>
    <dgm:pt modelId="{ED16830C-4644-4E11-9062-32E27835F8A3}" type="pres">
      <dgm:prSet presAssocID="{05D3698B-4160-4303-91AB-7669FD6CB7C8}" presName="sibSpaceTwo" presStyleCnt="0"/>
      <dgm:spPr/>
    </dgm:pt>
    <dgm:pt modelId="{ADD51682-56CB-4AA2-8CDF-E5AFF759ABDB}" type="pres">
      <dgm:prSet presAssocID="{056D7D5F-C807-497B-BF92-8D325A8EE3F3}" presName="vertTwo" presStyleCnt="0"/>
      <dgm:spPr/>
    </dgm:pt>
    <dgm:pt modelId="{562B9128-11F1-4FDA-B116-B5D3E91AABA2}" type="pres">
      <dgm:prSet presAssocID="{056D7D5F-C807-497B-BF92-8D325A8EE3F3}" presName="txTwo" presStyleLbl="node2" presStyleIdx="5" presStyleCnt="8">
        <dgm:presLayoutVars>
          <dgm:chPref val="3"/>
        </dgm:presLayoutVars>
      </dgm:prSet>
      <dgm:spPr/>
    </dgm:pt>
    <dgm:pt modelId="{E458D73D-CC93-4740-B19A-2A4FB2D97C3E}" type="pres">
      <dgm:prSet presAssocID="{056D7D5F-C807-497B-BF92-8D325A8EE3F3}" presName="horzTwo" presStyleCnt="0"/>
      <dgm:spPr/>
    </dgm:pt>
    <dgm:pt modelId="{C896A789-8573-4BEA-B729-421553A86383}" type="pres">
      <dgm:prSet presAssocID="{521CB897-8DC5-44BA-AF1C-39679F3C15D0}" presName="sibSpaceTwo" presStyleCnt="0"/>
      <dgm:spPr/>
    </dgm:pt>
    <dgm:pt modelId="{53CDEBF0-53DA-4ADD-AA15-B398223390C4}" type="pres">
      <dgm:prSet presAssocID="{9C896058-192A-467E-AFA5-C9CD6CA225AC}" presName="vertTwo" presStyleCnt="0"/>
      <dgm:spPr/>
    </dgm:pt>
    <dgm:pt modelId="{2D74ED2E-69FE-447C-B420-A7D1AB4BE1E6}" type="pres">
      <dgm:prSet presAssocID="{9C896058-192A-467E-AFA5-C9CD6CA225AC}" presName="txTwo" presStyleLbl="node2" presStyleIdx="6" presStyleCnt="8">
        <dgm:presLayoutVars>
          <dgm:chPref val="3"/>
        </dgm:presLayoutVars>
      </dgm:prSet>
      <dgm:spPr/>
    </dgm:pt>
    <dgm:pt modelId="{9F94B6DC-58EB-43F0-BC56-2913BA30A28D}" type="pres">
      <dgm:prSet presAssocID="{9C896058-192A-467E-AFA5-C9CD6CA225AC}" presName="horzTwo" presStyleCnt="0"/>
      <dgm:spPr/>
    </dgm:pt>
    <dgm:pt modelId="{18F9189E-56FA-4DE5-B240-D80B217FCA09}" type="pres">
      <dgm:prSet presAssocID="{D9B6E27D-8C94-478B-B810-6A740E93C625}" presName="sibSpaceTwo" presStyleCnt="0"/>
      <dgm:spPr/>
    </dgm:pt>
    <dgm:pt modelId="{B748ED3F-D5FE-41EE-A18F-DF5A23891FCD}" type="pres">
      <dgm:prSet presAssocID="{9F978B36-50A9-4789-AF4F-12D2CE3297EC}" presName="vertTwo" presStyleCnt="0"/>
      <dgm:spPr/>
    </dgm:pt>
    <dgm:pt modelId="{7826FE91-1475-4926-A9F9-FDA4A5E19E09}" type="pres">
      <dgm:prSet presAssocID="{9F978B36-50A9-4789-AF4F-12D2CE3297EC}" presName="txTwo" presStyleLbl="node2" presStyleIdx="7" presStyleCnt="8">
        <dgm:presLayoutVars>
          <dgm:chPref val="3"/>
        </dgm:presLayoutVars>
      </dgm:prSet>
      <dgm:spPr>
        <a:prstGeom prst="snipRoundRect">
          <a:avLst/>
        </a:prstGeom>
      </dgm:spPr>
    </dgm:pt>
    <dgm:pt modelId="{6DEEF58F-FA88-46AA-9EDF-353E1496636C}" type="pres">
      <dgm:prSet presAssocID="{9F978B36-50A9-4789-AF4F-12D2CE3297EC}" presName="horzTwo" presStyleCnt="0"/>
      <dgm:spPr/>
    </dgm:pt>
  </dgm:ptLst>
  <dgm:cxnLst>
    <dgm:cxn modelId="{4C4FCB02-9DAA-4F8E-9C45-5B2E41499354}" srcId="{C8AE389B-BA2C-4AB6-8E4D-9DBC9FD6733D}" destId="{55D0ADDF-C3D7-4729-A5A4-61215E1A65AE}" srcOrd="0" destOrd="0" parTransId="{9731E409-C6FA-482A-B791-11257A2696E2}" sibTransId="{C84CC4AB-0531-4621-9FAD-D31DC3CC520F}"/>
    <dgm:cxn modelId="{859A1029-75EB-4D44-8C9D-E60B614C0C08}" srcId="{55D0ADDF-C3D7-4729-A5A4-61215E1A65AE}" destId="{3F8F509E-665C-49B4-AC08-6F723636BD6C}" srcOrd="1" destOrd="0" parTransId="{46D62BD4-1436-4D22-85E5-B2B5FB6F349C}" sibTransId="{AB9BA9CF-99B0-4716-94BE-939D7745274F}"/>
    <dgm:cxn modelId="{D6F03935-0960-40D9-974C-1230CF2A5E4B}" type="presOf" srcId="{293CB2EC-0734-4D4B-B1FE-E4138F2F4D46}" destId="{E4BB96ED-D27D-4536-AF66-F735CD4F3E67}" srcOrd="0" destOrd="0" presId="urn:microsoft.com/office/officeart/2005/8/layout/hierarchy4"/>
    <dgm:cxn modelId="{8B997936-9F50-41AD-B81E-B73F8D630152}" type="presOf" srcId="{55D0ADDF-C3D7-4729-A5A4-61215E1A65AE}" destId="{D960B4FA-BDEC-44AA-9FBB-A309F7A8D631}" srcOrd="0" destOrd="0" presId="urn:microsoft.com/office/officeart/2005/8/layout/hierarchy4"/>
    <dgm:cxn modelId="{960ACA3B-04E2-48F8-9C70-94CE0FAEA1DB}" srcId="{55D0ADDF-C3D7-4729-A5A4-61215E1A65AE}" destId="{3EDEF2B6-0A4F-4D76-AAE4-5F07E2252013}" srcOrd="2" destOrd="0" parTransId="{F45E065F-6108-4B41-B48C-CF17A4697B15}" sibTransId="{FB36665D-CC10-4694-B5F2-721802F28832}"/>
    <dgm:cxn modelId="{A79E8E40-A21E-44B7-9C39-32FF068E8E48}" type="presOf" srcId="{9C896058-192A-467E-AFA5-C9CD6CA225AC}" destId="{2D74ED2E-69FE-447C-B420-A7D1AB4BE1E6}" srcOrd="0" destOrd="0" presId="urn:microsoft.com/office/officeart/2005/8/layout/hierarchy4"/>
    <dgm:cxn modelId="{731D0968-8332-410E-9685-CE21CD768F5C}" type="presOf" srcId="{C8AE389B-BA2C-4AB6-8E4D-9DBC9FD6733D}" destId="{4041DA89-DC6D-4CF1-9A5A-3D2C4576D46C}" srcOrd="0" destOrd="0" presId="urn:microsoft.com/office/officeart/2005/8/layout/hierarchy4"/>
    <dgm:cxn modelId="{7EC56F4D-BDD7-46BE-992B-E80E591564A8}" srcId="{55D0ADDF-C3D7-4729-A5A4-61215E1A65AE}" destId="{293CB2EC-0734-4D4B-B1FE-E4138F2F4D46}" srcOrd="3" destOrd="0" parTransId="{2CA7BAD5-622D-4505-A510-3395C4B148EF}" sibTransId="{2CA57615-86A6-4227-AB00-A5F4FAD64924}"/>
    <dgm:cxn modelId="{DEA95B79-FC4A-41AE-9E26-501434242FC3}" type="presOf" srcId="{3EDEF2B6-0A4F-4D76-AAE4-5F07E2252013}" destId="{93C2F9FA-1671-4D54-BE9B-C8CAB3EB9ACC}" srcOrd="0" destOrd="0" presId="urn:microsoft.com/office/officeart/2005/8/layout/hierarchy4"/>
    <dgm:cxn modelId="{6BBCCE8A-746A-4143-9756-670723E8C745}" srcId="{55D0ADDF-C3D7-4729-A5A4-61215E1A65AE}" destId="{9C896058-192A-467E-AFA5-C9CD6CA225AC}" srcOrd="6" destOrd="0" parTransId="{0EC5A596-7C4C-48D5-B985-F6752EAE397B}" sibTransId="{D9B6E27D-8C94-478B-B810-6A740E93C625}"/>
    <dgm:cxn modelId="{B4CD558D-6412-4285-B927-CE8063D7F3FA}" srcId="{55D0ADDF-C3D7-4729-A5A4-61215E1A65AE}" destId="{056D7D5F-C807-497B-BF92-8D325A8EE3F3}" srcOrd="5" destOrd="0" parTransId="{4766B26E-4CE3-45EB-BA97-B648AC1B8ABC}" sibTransId="{521CB897-8DC5-44BA-AF1C-39679F3C15D0}"/>
    <dgm:cxn modelId="{2D58E290-7CE1-4EEB-801E-E9BD4C86E9C4}" type="presOf" srcId="{B152B915-BDC0-4525-9564-3596234519CD}" destId="{577114E9-6F00-4743-A7EC-F75A87358EE9}" srcOrd="0" destOrd="0" presId="urn:microsoft.com/office/officeart/2005/8/layout/hierarchy4"/>
    <dgm:cxn modelId="{A0945B92-08BA-4762-9498-B056CBB57A6B}" type="presOf" srcId="{9F978B36-50A9-4789-AF4F-12D2CE3297EC}" destId="{7826FE91-1475-4926-A9F9-FDA4A5E19E09}" srcOrd="0" destOrd="0" presId="urn:microsoft.com/office/officeart/2005/8/layout/hierarchy4"/>
    <dgm:cxn modelId="{844BC796-DA01-469B-97B4-D9A1A519FA76}" srcId="{55D0ADDF-C3D7-4729-A5A4-61215E1A65AE}" destId="{B152B915-BDC0-4525-9564-3596234519CD}" srcOrd="0" destOrd="0" parTransId="{5F46E22A-9E61-40F1-8D0C-51AAB787751F}" sibTransId="{03DF7CC0-8205-41FD-BA8E-666DF20195F9}"/>
    <dgm:cxn modelId="{C314CAA4-1B2C-4011-A492-BB6F7B77BBC5}" srcId="{55D0ADDF-C3D7-4729-A5A4-61215E1A65AE}" destId="{D7570987-1B44-4822-9D46-4F97B1EC1F20}" srcOrd="4" destOrd="0" parTransId="{4D1530FB-961E-4944-B948-862C0207110A}" sibTransId="{05D3698B-4160-4303-91AB-7669FD6CB7C8}"/>
    <dgm:cxn modelId="{1A4790A7-5208-4B91-9486-E3489BB52727}" type="presOf" srcId="{056D7D5F-C807-497B-BF92-8D325A8EE3F3}" destId="{562B9128-11F1-4FDA-B116-B5D3E91AABA2}" srcOrd="0" destOrd="0" presId="urn:microsoft.com/office/officeart/2005/8/layout/hierarchy4"/>
    <dgm:cxn modelId="{524268C8-F900-4440-8C93-807B0BE7B7B0}" type="presOf" srcId="{D7570987-1B44-4822-9D46-4F97B1EC1F20}" destId="{B141EA56-C018-4FC5-8FAD-5C061E0E1EBE}" srcOrd="0" destOrd="0" presId="urn:microsoft.com/office/officeart/2005/8/layout/hierarchy4"/>
    <dgm:cxn modelId="{865099D9-9CD0-469A-914B-D7D2AA1B6D76}" type="presOf" srcId="{3F8F509E-665C-49B4-AC08-6F723636BD6C}" destId="{50243EFA-2D63-42B5-BFC0-01C3B6192E33}" srcOrd="0" destOrd="0" presId="urn:microsoft.com/office/officeart/2005/8/layout/hierarchy4"/>
    <dgm:cxn modelId="{90756CEC-11A7-4600-BCD5-4C154AEF5B68}" srcId="{55D0ADDF-C3D7-4729-A5A4-61215E1A65AE}" destId="{9F978B36-50A9-4789-AF4F-12D2CE3297EC}" srcOrd="7" destOrd="0" parTransId="{F405699C-0748-40E7-B826-F5FAAA2BFBE6}" sibTransId="{7A919354-7E44-4001-B269-C8D06FC3650A}"/>
    <dgm:cxn modelId="{35E98C70-62FC-4457-9C4F-5746BFE1D348}" type="presParOf" srcId="{4041DA89-DC6D-4CF1-9A5A-3D2C4576D46C}" destId="{58441A2E-843E-4ED4-ABB1-7152B16C3548}" srcOrd="0" destOrd="0" presId="urn:microsoft.com/office/officeart/2005/8/layout/hierarchy4"/>
    <dgm:cxn modelId="{A64053A5-5ECA-47A9-87C7-34BACBF02E4C}" type="presParOf" srcId="{58441A2E-843E-4ED4-ABB1-7152B16C3548}" destId="{D960B4FA-BDEC-44AA-9FBB-A309F7A8D631}" srcOrd="0" destOrd="0" presId="urn:microsoft.com/office/officeart/2005/8/layout/hierarchy4"/>
    <dgm:cxn modelId="{8C402BB7-6B24-46EC-91FF-4AEF4B9B6119}" type="presParOf" srcId="{58441A2E-843E-4ED4-ABB1-7152B16C3548}" destId="{7B529DA0-D8A1-4301-91DF-8F6BA7520ED3}" srcOrd="1" destOrd="0" presId="urn:microsoft.com/office/officeart/2005/8/layout/hierarchy4"/>
    <dgm:cxn modelId="{661C4B19-7577-4D90-844C-1F96E1343493}" type="presParOf" srcId="{58441A2E-843E-4ED4-ABB1-7152B16C3548}" destId="{D9AB2733-0438-4F78-B5C1-9B3CDD8E0D59}" srcOrd="2" destOrd="0" presId="urn:microsoft.com/office/officeart/2005/8/layout/hierarchy4"/>
    <dgm:cxn modelId="{CC7337B1-D75A-40A2-812A-3B725D2341A0}" type="presParOf" srcId="{D9AB2733-0438-4F78-B5C1-9B3CDD8E0D59}" destId="{B3F73952-7BA2-4064-BCA1-0D0826711C64}" srcOrd="0" destOrd="0" presId="urn:microsoft.com/office/officeart/2005/8/layout/hierarchy4"/>
    <dgm:cxn modelId="{2F99E471-99D9-4C8C-AC36-A5F8205C2E07}" type="presParOf" srcId="{B3F73952-7BA2-4064-BCA1-0D0826711C64}" destId="{577114E9-6F00-4743-A7EC-F75A87358EE9}" srcOrd="0" destOrd="0" presId="urn:microsoft.com/office/officeart/2005/8/layout/hierarchy4"/>
    <dgm:cxn modelId="{D41DCF24-BD46-47C9-9E40-CE28BE03FB8A}" type="presParOf" srcId="{B3F73952-7BA2-4064-BCA1-0D0826711C64}" destId="{4198DC07-8512-49FD-8448-5571410E2227}" srcOrd="1" destOrd="0" presId="urn:microsoft.com/office/officeart/2005/8/layout/hierarchy4"/>
    <dgm:cxn modelId="{12DD6F17-2A03-4EA1-BD7B-54F8AF4C29DB}" type="presParOf" srcId="{D9AB2733-0438-4F78-B5C1-9B3CDD8E0D59}" destId="{C3CEDB45-4458-4FC6-8BCB-B9C2238174FB}" srcOrd="1" destOrd="0" presId="urn:microsoft.com/office/officeart/2005/8/layout/hierarchy4"/>
    <dgm:cxn modelId="{8286F17B-7DD3-4F90-B736-55D212ED2988}" type="presParOf" srcId="{D9AB2733-0438-4F78-B5C1-9B3CDD8E0D59}" destId="{CEB90A9B-CF81-4DA0-8617-F4E9346B44DB}" srcOrd="2" destOrd="0" presId="urn:microsoft.com/office/officeart/2005/8/layout/hierarchy4"/>
    <dgm:cxn modelId="{B147AD2A-2979-450E-AF13-FC5283C60F3D}" type="presParOf" srcId="{CEB90A9B-CF81-4DA0-8617-F4E9346B44DB}" destId="{50243EFA-2D63-42B5-BFC0-01C3B6192E33}" srcOrd="0" destOrd="0" presId="urn:microsoft.com/office/officeart/2005/8/layout/hierarchy4"/>
    <dgm:cxn modelId="{670E3B8D-7DC9-4364-AA7F-5EA4FD4CA346}" type="presParOf" srcId="{CEB90A9B-CF81-4DA0-8617-F4E9346B44DB}" destId="{1A5510A7-B84B-4493-BB9C-1F1487FFE8EC}" srcOrd="1" destOrd="0" presId="urn:microsoft.com/office/officeart/2005/8/layout/hierarchy4"/>
    <dgm:cxn modelId="{BECF346F-9C35-4C85-A776-0E45FC3C6D1E}" type="presParOf" srcId="{D9AB2733-0438-4F78-B5C1-9B3CDD8E0D59}" destId="{E6FF17FA-3106-40F9-9123-DC0AFDB627E5}" srcOrd="3" destOrd="0" presId="urn:microsoft.com/office/officeart/2005/8/layout/hierarchy4"/>
    <dgm:cxn modelId="{1CE256E5-FC9E-4FA3-AA3A-D58D6E3EC21E}" type="presParOf" srcId="{D9AB2733-0438-4F78-B5C1-9B3CDD8E0D59}" destId="{9A066132-3D3E-4B06-A2F6-7C967228B9C5}" srcOrd="4" destOrd="0" presId="urn:microsoft.com/office/officeart/2005/8/layout/hierarchy4"/>
    <dgm:cxn modelId="{2767C7B9-5C89-4A9A-95D3-F9B0ED6C8AB9}" type="presParOf" srcId="{9A066132-3D3E-4B06-A2F6-7C967228B9C5}" destId="{93C2F9FA-1671-4D54-BE9B-C8CAB3EB9ACC}" srcOrd="0" destOrd="0" presId="urn:microsoft.com/office/officeart/2005/8/layout/hierarchy4"/>
    <dgm:cxn modelId="{D05EAB97-F1A9-4C43-A682-90D02EED43D5}" type="presParOf" srcId="{9A066132-3D3E-4B06-A2F6-7C967228B9C5}" destId="{39A2E45F-500C-4F0E-BBF0-5EEE5FA83B8C}" srcOrd="1" destOrd="0" presId="urn:microsoft.com/office/officeart/2005/8/layout/hierarchy4"/>
    <dgm:cxn modelId="{08869F42-358D-4665-BB3A-B865884F339B}" type="presParOf" srcId="{D9AB2733-0438-4F78-B5C1-9B3CDD8E0D59}" destId="{20F9BE2D-DEE1-4B95-889E-E389E544325C}" srcOrd="5" destOrd="0" presId="urn:microsoft.com/office/officeart/2005/8/layout/hierarchy4"/>
    <dgm:cxn modelId="{641C60CA-0327-420B-A920-35EB88270295}" type="presParOf" srcId="{D9AB2733-0438-4F78-B5C1-9B3CDD8E0D59}" destId="{3202BFA9-4CE6-4F02-A572-50E34584309F}" srcOrd="6" destOrd="0" presId="urn:microsoft.com/office/officeart/2005/8/layout/hierarchy4"/>
    <dgm:cxn modelId="{004B4AD8-0EA0-4D55-AB91-843713EF81BF}" type="presParOf" srcId="{3202BFA9-4CE6-4F02-A572-50E34584309F}" destId="{E4BB96ED-D27D-4536-AF66-F735CD4F3E67}" srcOrd="0" destOrd="0" presId="urn:microsoft.com/office/officeart/2005/8/layout/hierarchy4"/>
    <dgm:cxn modelId="{D1B0E6A8-ED1F-4FBF-8014-A09F3FD6D23C}" type="presParOf" srcId="{3202BFA9-4CE6-4F02-A572-50E34584309F}" destId="{879C4120-B3DF-4ABE-A945-2B49ED317434}" srcOrd="1" destOrd="0" presId="urn:microsoft.com/office/officeart/2005/8/layout/hierarchy4"/>
    <dgm:cxn modelId="{97259744-0037-45F2-B2CD-FF7C8E82048E}" type="presParOf" srcId="{D9AB2733-0438-4F78-B5C1-9B3CDD8E0D59}" destId="{F9F81F29-01B9-4621-A1F5-07D2A5735349}" srcOrd="7" destOrd="0" presId="urn:microsoft.com/office/officeart/2005/8/layout/hierarchy4"/>
    <dgm:cxn modelId="{1D208B49-0840-4712-9855-7C18A0427F7A}" type="presParOf" srcId="{D9AB2733-0438-4F78-B5C1-9B3CDD8E0D59}" destId="{7E0CEEB8-8419-4E76-9D21-C305FF07AF0E}" srcOrd="8" destOrd="0" presId="urn:microsoft.com/office/officeart/2005/8/layout/hierarchy4"/>
    <dgm:cxn modelId="{0072DE8E-9B6A-4EB2-95CC-F0A94E1F5250}" type="presParOf" srcId="{7E0CEEB8-8419-4E76-9D21-C305FF07AF0E}" destId="{B141EA56-C018-4FC5-8FAD-5C061E0E1EBE}" srcOrd="0" destOrd="0" presId="urn:microsoft.com/office/officeart/2005/8/layout/hierarchy4"/>
    <dgm:cxn modelId="{7C5A1DD3-EF84-48EE-A4D2-2F523E40E62C}" type="presParOf" srcId="{7E0CEEB8-8419-4E76-9D21-C305FF07AF0E}" destId="{9C7F6360-9FBA-4661-BD98-6D14424AA213}" srcOrd="1" destOrd="0" presId="urn:microsoft.com/office/officeart/2005/8/layout/hierarchy4"/>
    <dgm:cxn modelId="{3D747C15-BB5D-4CD7-9DC2-76FC2F75E6C7}" type="presParOf" srcId="{D9AB2733-0438-4F78-B5C1-9B3CDD8E0D59}" destId="{ED16830C-4644-4E11-9062-32E27835F8A3}" srcOrd="9" destOrd="0" presId="urn:microsoft.com/office/officeart/2005/8/layout/hierarchy4"/>
    <dgm:cxn modelId="{9793D61F-69F3-4053-A866-F3848E10492C}" type="presParOf" srcId="{D9AB2733-0438-4F78-B5C1-9B3CDD8E0D59}" destId="{ADD51682-56CB-4AA2-8CDF-E5AFF759ABDB}" srcOrd="10" destOrd="0" presId="urn:microsoft.com/office/officeart/2005/8/layout/hierarchy4"/>
    <dgm:cxn modelId="{A0EE9BD9-2A56-4FD4-8639-BFE77BABF909}" type="presParOf" srcId="{ADD51682-56CB-4AA2-8CDF-E5AFF759ABDB}" destId="{562B9128-11F1-4FDA-B116-B5D3E91AABA2}" srcOrd="0" destOrd="0" presId="urn:microsoft.com/office/officeart/2005/8/layout/hierarchy4"/>
    <dgm:cxn modelId="{509BAE30-C66A-40D7-A92B-32E79A135808}" type="presParOf" srcId="{ADD51682-56CB-4AA2-8CDF-E5AFF759ABDB}" destId="{E458D73D-CC93-4740-B19A-2A4FB2D97C3E}" srcOrd="1" destOrd="0" presId="urn:microsoft.com/office/officeart/2005/8/layout/hierarchy4"/>
    <dgm:cxn modelId="{5D563018-B112-4687-BDD1-C3CA45269ACB}" type="presParOf" srcId="{D9AB2733-0438-4F78-B5C1-9B3CDD8E0D59}" destId="{C896A789-8573-4BEA-B729-421553A86383}" srcOrd="11" destOrd="0" presId="urn:microsoft.com/office/officeart/2005/8/layout/hierarchy4"/>
    <dgm:cxn modelId="{50ED62EA-D7D6-4A02-9814-7CAA9AA4E100}" type="presParOf" srcId="{D9AB2733-0438-4F78-B5C1-9B3CDD8E0D59}" destId="{53CDEBF0-53DA-4ADD-AA15-B398223390C4}" srcOrd="12" destOrd="0" presId="urn:microsoft.com/office/officeart/2005/8/layout/hierarchy4"/>
    <dgm:cxn modelId="{C7AEFDE3-2585-4248-B62F-ABF066B45BEF}" type="presParOf" srcId="{53CDEBF0-53DA-4ADD-AA15-B398223390C4}" destId="{2D74ED2E-69FE-447C-B420-A7D1AB4BE1E6}" srcOrd="0" destOrd="0" presId="urn:microsoft.com/office/officeart/2005/8/layout/hierarchy4"/>
    <dgm:cxn modelId="{C22E2C7E-6BE0-465D-A2B3-577C399005F6}" type="presParOf" srcId="{53CDEBF0-53DA-4ADD-AA15-B398223390C4}" destId="{9F94B6DC-58EB-43F0-BC56-2913BA30A28D}" srcOrd="1" destOrd="0" presId="urn:microsoft.com/office/officeart/2005/8/layout/hierarchy4"/>
    <dgm:cxn modelId="{3E988842-7792-4350-AF4B-2F0DA583F34C}" type="presParOf" srcId="{D9AB2733-0438-4F78-B5C1-9B3CDD8E0D59}" destId="{18F9189E-56FA-4DE5-B240-D80B217FCA09}" srcOrd="13" destOrd="0" presId="urn:microsoft.com/office/officeart/2005/8/layout/hierarchy4"/>
    <dgm:cxn modelId="{AFC7A4D3-75B6-4B60-B7F8-12938684CD0A}" type="presParOf" srcId="{D9AB2733-0438-4F78-B5C1-9B3CDD8E0D59}" destId="{B748ED3F-D5FE-41EE-A18F-DF5A23891FCD}" srcOrd="14" destOrd="0" presId="urn:microsoft.com/office/officeart/2005/8/layout/hierarchy4"/>
    <dgm:cxn modelId="{4A82D6A6-6F2D-42CE-B500-9F9F22912440}" type="presParOf" srcId="{B748ED3F-D5FE-41EE-A18F-DF5A23891FCD}" destId="{7826FE91-1475-4926-A9F9-FDA4A5E19E09}" srcOrd="0" destOrd="0" presId="urn:microsoft.com/office/officeart/2005/8/layout/hierarchy4"/>
    <dgm:cxn modelId="{B07595F5-E9BD-4552-8E42-369600387D48}" type="presParOf" srcId="{B748ED3F-D5FE-41EE-A18F-DF5A23891FCD}" destId="{6DEEF58F-FA88-46AA-9EDF-353E1496636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0B4FA-BDEC-44AA-9FBB-A309F7A8D631}">
      <dsp:nvSpPr>
        <dsp:cNvPr id="0" name=""/>
        <dsp:cNvSpPr/>
      </dsp:nvSpPr>
      <dsp:spPr>
        <a:xfrm>
          <a:off x="0" y="1"/>
          <a:ext cx="11149538" cy="899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Windows XAML layout controls</a:t>
          </a:r>
        </a:p>
      </dsp:txBody>
      <dsp:txXfrm>
        <a:off x="26338" y="26339"/>
        <a:ext cx="11096862" cy="846560"/>
      </dsp:txXfrm>
    </dsp:sp>
    <dsp:sp modelId="{577114E9-6F00-4743-A7EC-F75A87358EE9}">
      <dsp:nvSpPr>
        <dsp:cNvPr id="0" name=""/>
        <dsp:cNvSpPr/>
      </dsp:nvSpPr>
      <dsp:spPr>
        <a:xfrm>
          <a:off x="5201" y="1171431"/>
          <a:ext cx="1298269" cy="899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Grid</a:t>
          </a:r>
        </a:p>
      </dsp:txBody>
      <dsp:txXfrm>
        <a:off x="31539" y="1197769"/>
        <a:ext cx="1245593" cy="846560"/>
      </dsp:txXfrm>
    </dsp:sp>
    <dsp:sp modelId="{50243EFA-2D63-42B5-BFC0-01C3B6192E33}">
      <dsp:nvSpPr>
        <dsp:cNvPr id="0" name=""/>
        <dsp:cNvSpPr/>
      </dsp:nvSpPr>
      <dsp:spPr>
        <a:xfrm>
          <a:off x="1412525" y="1171431"/>
          <a:ext cx="1298269" cy="899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Stack Panel</a:t>
          </a:r>
        </a:p>
      </dsp:txBody>
      <dsp:txXfrm>
        <a:off x="1438863" y="1197769"/>
        <a:ext cx="1245593" cy="846560"/>
      </dsp:txXfrm>
    </dsp:sp>
    <dsp:sp modelId="{93C2F9FA-1671-4D54-BE9B-C8CAB3EB9ACC}">
      <dsp:nvSpPr>
        <dsp:cNvPr id="0" name=""/>
        <dsp:cNvSpPr/>
      </dsp:nvSpPr>
      <dsp:spPr>
        <a:xfrm>
          <a:off x="2819849" y="1171431"/>
          <a:ext cx="1298269" cy="899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Canvas</a:t>
          </a:r>
        </a:p>
      </dsp:txBody>
      <dsp:txXfrm>
        <a:off x="2846187" y="1197769"/>
        <a:ext cx="1245593" cy="846560"/>
      </dsp:txXfrm>
    </dsp:sp>
    <dsp:sp modelId="{E4BB96ED-D27D-4536-AF66-F735CD4F3E67}">
      <dsp:nvSpPr>
        <dsp:cNvPr id="0" name=""/>
        <dsp:cNvSpPr/>
      </dsp:nvSpPr>
      <dsp:spPr>
        <a:xfrm>
          <a:off x="4227173" y="1171431"/>
          <a:ext cx="1298269" cy="899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Scroll Viewer</a:t>
          </a:r>
        </a:p>
      </dsp:txBody>
      <dsp:txXfrm>
        <a:off x="4253511" y="1197769"/>
        <a:ext cx="1245593" cy="846560"/>
      </dsp:txXfrm>
    </dsp:sp>
    <dsp:sp modelId="{B141EA56-C018-4FC5-8FAD-5C061E0E1EBE}">
      <dsp:nvSpPr>
        <dsp:cNvPr id="0" name=""/>
        <dsp:cNvSpPr/>
      </dsp:nvSpPr>
      <dsp:spPr>
        <a:xfrm>
          <a:off x="5634497" y="1171431"/>
          <a:ext cx="1298269" cy="899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Border</a:t>
          </a:r>
        </a:p>
      </dsp:txBody>
      <dsp:txXfrm>
        <a:off x="5660835" y="1197769"/>
        <a:ext cx="1245593" cy="846560"/>
      </dsp:txXfrm>
    </dsp:sp>
    <dsp:sp modelId="{562B9128-11F1-4FDA-B116-B5D3E91AABA2}">
      <dsp:nvSpPr>
        <dsp:cNvPr id="0" name=""/>
        <dsp:cNvSpPr/>
      </dsp:nvSpPr>
      <dsp:spPr>
        <a:xfrm>
          <a:off x="7041821" y="1171431"/>
          <a:ext cx="1298269" cy="899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View Box</a:t>
          </a:r>
        </a:p>
      </dsp:txBody>
      <dsp:txXfrm>
        <a:off x="7068159" y="1197769"/>
        <a:ext cx="1245593" cy="846560"/>
      </dsp:txXfrm>
    </dsp:sp>
    <dsp:sp modelId="{2D74ED2E-69FE-447C-B420-A7D1AB4BE1E6}">
      <dsp:nvSpPr>
        <dsp:cNvPr id="0" name=""/>
        <dsp:cNvSpPr/>
      </dsp:nvSpPr>
      <dsp:spPr>
        <a:xfrm>
          <a:off x="8449146" y="1171431"/>
          <a:ext cx="1298269" cy="899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Wrap Grid</a:t>
          </a:r>
        </a:p>
      </dsp:txBody>
      <dsp:txXfrm>
        <a:off x="8475484" y="1197769"/>
        <a:ext cx="1245593" cy="846560"/>
      </dsp:txXfrm>
    </dsp:sp>
    <dsp:sp modelId="{7826FE91-1475-4926-A9F9-FDA4A5E19E09}">
      <dsp:nvSpPr>
        <dsp:cNvPr id="0" name=""/>
        <dsp:cNvSpPr/>
      </dsp:nvSpPr>
      <dsp:spPr>
        <a:xfrm>
          <a:off x="9856470" y="1171431"/>
          <a:ext cx="1298269" cy="899236"/>
        </a:xfrm>
        <a:prstGeom prst="snipRoundRect">
          <a:avLst/>
        </a:prstGeom>
        <a:solidFill>
          <a:schemeClr val="accent2"/>
        </a:solidFill>
        <a:ln w="9525" cap="flat" cmpd="sng" algn="ctr">
          <a:solidFill>
            <a:schemeClr val="bg1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+mj-lt"/>
            </a:rPr>
            <a:t>Relative Panel</a:t>
          </a:r>
        </a:p>
      </dsp:txBody>
      <dsp:txXfrm>
        <a:off x="9900367" y="1215328"/>
        <a:ext cx="1179434" cy="855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64F5833-6C60-4082-AD3B-D70721FF8A39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8EB7A1E-F434-4EAC-AEBD-7592D792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0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B2A63B0-0A9F-4A15-A3C9-4160253A81C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FAC0659-34C9-4BAF-A7FA-59E8DF728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3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2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</a:t>
            </a:r>
            <a:r>
              <a:rPr lang="en-US" dirty="0" err="1"/>
              <a:t>ListView</a:t>
            </a:r>
            <a:r>
              <a:rPr lang="en-US" dirty="0"/>
              <a:t> x:Name="StudentsList" /&gt;</a:t>
            </a:r>
          </a:p>
          <a:p>
            <a:r>
              <a:rPr lang="en-US" dirty="0"/>
              <a:t>…</a:t>
            </a:r>
          </a:p>
          <a:p>
            <a:r>
              <a:rPr lang="en-PH" dirty="0"/>
              <a:t>public class Student { public string Name { get; set; } public </a:t>
            </a:r>
            <a:r>
              <a:rPr lang="en-PH" dirty="0" err="1"/>
              <a:t>int</a:t>
            </a:r>
            <a:r>
              <a:rPr lang="en-PH" dirty="0"/>
              <a:t> Age { get; set; } }</a:t>
            </a:r>
          </a:p>
          <a:p>
            <a:r>
              <a:rPr lang="en-PH" dirty="0"/>
              <a:t>…</a:t>
            </a:r>
          </a:p>
          <a:p>
            <a:r>
              <a:rPr lang="en-US" dirty="0"/>
              <a:t>private List&lt;Student&gt; </a:t>
            </a:r>
            <a:r>
              <a:rPr lang="en-US" dirty="0" err="1"/>
              <a:t>listOfStudents</a:t>
            </a:r>
            <a:r>
              <a:rPr lang="en-US" dirty="0"/>
              <a:t> = new List&lt;Student&gt;();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    </a:t>
            </a:r>
            <a:r>
              <a:rPr lang="en-US" dirty="0" err="1"/>
              <a:t>listOfStudents.Add</a:t>
            </a:r>
            <a:r>
              <a:rPr lang="en-US" dirty="0"/>
              <a:t>(new Student { Name = "John", Age = 20 });</a:t>
            </a:r>
          </a:p>
          <a:p>
            <a:r>
              <a:rPr lang="en-US" dirty="0"/>
              <a:t>    </a:t>
            </a:r>
            <a:r>
              <a:rPr lang="en-US" dirty="0" err="1"/>
              <a:t>listOfStudents.Add</a:t>
            </a:r>
            <a:r>
              <a:rPr lang="en-US" dirty="0"/>
              <a:t>(new Student { Name = "Bob", Age = 21 });</a:t>
            </a:r>
          </a:p>
          <a:p>
            <a:r>
              <a:rPr lang="en-US" dirty="0"/>
              <a:t>    </a:t>
            </a:r>
            <a:r>
              <a:rPr lang="en-US" dirty="0" err="1"/>
              <a:t>StudentsList.ItemsSource</a:t>
            </a:r>
            <a:r>
              <a:rPr lang="en-US" dirty="0"/>
              <a:t> = </a:t>
            </a:r>
            <a:r>
              <a:rPr lang="en-US" dirty="0" err="1"/>
              <a:t>listOfStudents</a:t>
            </a:r>
            <a:r>
              <a:rPr lang="en-US" dirty="0"/>
              <a:t>;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&lt;</a:t>
            </a:r>
            <a:r>
              <a:rPr lang="en-US" dirty="0" err="1"/>
              <a:t>ListView</a:t>
            </a:r>
            <a:r>
              <a:rPr lang="en-US" dirty="0"/>
              <a:t> x:Name="StudentsList"&gt;</a:t>
            </a:r>
          </a:p>
          <a:p>
            <a:r>
              <a:rPr lang="en-US" dirty="0"/>
              <a:t>    &lt;</a:t>
            </a:r>
            <a:r>
              <a:rPr lang="en-US" dirty="0" err="1"/>
              <a:t>ListView.ItemTemplate</a:t>
            </a:r>
            <a:r>
              <a:rPr lang="en-US" dirty="0"/>
              <a:t>&gt;</a:t>
            </a:r>
          </a:p>
          <a:p>
            <a:r>
              <a:rPr lang="en-US" dirty="0"/>
              <a:t>        &lt;</a:t>
            </a:r>
            <a:r>
              <a:rPr lang="en-US" dirty="0" err="1"/>
              <a:t>DataTemplate</a:t>
            </a:r>
            <a:r>
              <a:rPr lang="en-US" dirty="0"/>
              <a:t>&gt;</a:t>
            </a:r>
          </a:p>
          <a:p>
            <a:r>
              <a:rPr lang="en-US" dirty="0"/>
              <a:t>            &lt;</a:t>
            </a:r>
            <a:r>
              <a:rPr lang="en-US" dirty="0" err="1"/>
              <a:t>StackPanel</a:t>
            </a:r>
            <a:r>
              <a:rPr lang="en-US" dirty="0"/>
              <a:t>&gt;</a:t>
            </a:r>
          </a:p>
          <a:p>
            <a:r>
              <a:rPr lang="en-US" dirty="0"/>
              <a:t>                &lt;</a:t>
            </a:r>
            <a:r>
              <a:rPr lang="en-US" dirty="0" err="1"/>
              <a:t>TextBlock</a:t>
            </a:r>
            <a:r>
              <a:rPr lang="en-US" dirty="0"/>
              <a:t> Text="{Binding Name}"/&gt;</a:t>
            </a:r>
          </a:p>
          <a:p>
            <a:r>
              <a:rPr lang="en-US" dirty="0"/>
              <a:t>                &lt;</a:t>
            </a:r>
            <a:r>
              <a:rPr lang="en-US" dirty="0" err="1"/>
              <a:t>TextBlock</a:t>
            </a:r>
            <a:r>
              <a:rPr lang="en-US" dirty="0"/>
              <a:t> Text="{Binding Age}"/&gt;</a:t>
            </a:r>
          </a:p>
          <a:p>
            <a:r>
              <a:rPr lang="en-US" dirty="0"/>
              <a:t>            &lt;/</a:t>
            </a:r>
            <a:r>
              <a:rPr lang="en-US" dirty="0" err="1"/>
              <a:t>StackPanel</a:t>
            </a:r>
            <a:r>
              <a:rPr lang="en-US" dirty="0"/>
              <a:t>&gt;</a:t>
            </a:r>
          </a:p>
          <a:p>
            <a:r>
              <a:rPr lang="en-US" dirty="0"/>
              <a:t>        &lt;/</a:t>
            </a:r>
            <a:r>
              <a:rPr lang="en-US" dirty="0" err="1"/>
              <a:t>DataTemplate</a:t>
            </a:r>
            <a:r>
              <a:rPr lang="en-US" dirty="0"/>
              <a:t>&gt;</a:t>
            </a:r>
          </a:p>
          <a:p>
            <a:r>
              <a:rPr lang="en-US" dirty="0"/>
              <a:t>    &lt;/</a:t>
            </a:r>
            <a:r>
              <a:rPr lang="en-US" dirty="0" err="1"/>
              <a:t>ListView.ItemTemplate</a:t>
            </a:r>
            <a:r>
              <a:rPr lang="en-US" dirty="0"/>
              <a:t>&gt;</a:t>
            </a:r>
          </a:p>
          <a:p>
            <a:r>
              <a:rPr lang="en-US" dirty="0"/>
              <a:t>&lt;/</a:t>
            </a:r>
            <a:r>
              <a:rPr lang="en-US" dirty="0" err="1"/>
              <a:t>ListView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C0659-34C9-4BAF-A7FA-59E8DF7289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72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FlipView</a:t>
            </a:r>
            <a:r>
              <a:rPr lang="en-US" dirty="0"/>
              <a:t> x:Name="flipView1"&gt; </a:t>
            </a:r>
          </a:p>
          <a:p>
            <a:r>
              <a:rPr lang="en-US" dirty="0"/>
              <a:t>	&lt;Image Source=“photo1.jpg" /&gt; </a:t>
            </a:r>
          </a:p>
          <a:p>
            <a:r>
              <a:rPr lang="en-US" dirty="0"/>
              <a:t>	&lt;Image Source=“photo2.jpg" /&gt; </a:t>
            </a:r>
          </a:p>
          <a:p>
            <a:r>
              <a:rPr lang="en-US" dirty="0"/>
              <a:t>	&lt;Image Source=“photo3.jpg" /&gt; </a:t>
            </a:r>
          </a:p>
          <a:p>
            <a:r>
              <a:rPr lang="en-US" dirty="0"/>
              <a:t>&lt;/</a:t>
            </a:r>
            <a:r>
              <a:rPr lang="en-US" dirty="0" err="1"/>
              <a:t>FlipView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C0659-34C9-4BAF-A7FA-59E8DF7289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CommandBar</a:t>
            </a:r>
            <a:r>
              <a:rPr lang="en-US" dirty="0"/>
              <a:t>&gt; </a:t>
            </a:r>
          </a:p>
          <a:p>
            <a:r>
              <a:rPr lang="en-US" dirty="0"/>
              <a:t>	&lt;</a:t>
            </a:r>
            <a:r>
              <a:rPr lang="en-US" dirty="0" err="1"/>
              <a:t>AppBarToggleButton</a:t>
            </a:r>
            <a:r>
              <a:rPr lang="en-US" dirty="0"/>
              <a:t> Icon="Shuffle" Label="Shuffle"/&gt; </a:t>
            </a:r>
          </a:p>
          <a:p>
            <a:r>
              <a:rPr lang="en-US" dirty="0"/>
              <a:t>	&lt;</a:t>
            </a:r>
            <a:r>
              <a:rPr lang="en-US" dirty="0" err="1"/>
              <a:t>AppBarToggleButton</a:t>
            </a:r>
            <a:r>
              <a:rPr lang="en-US" dirty="0"/>
              <a:t> Icon="</a:t>
            </a:r>
            <a:r>
              <a:rPr lang="en-US" dirty="0" err="1"/>
              <a:t>RepeatAll</a:t>
            </a:r>
            <a:r>
              <a:rPr lang="en-US" dirty="0"/>
              <a:t>" Label="Repeat"/&gt; </a:t>
            </a:r>
          </a:p>
          <a:p>
            <a:r>
              <a:rPr lang="en-US" dirty="0"/>
              <a:t>	&lt;</a:t>
            </a:r>
            <a:r>
              <a:rPr lang="en-US" dirty="0" err="1"/>
              <a:t>AppBarSeparator</a:t>
            </a:r>
            <a:r>
              <a:rPr lang="en-US" dirty="0"/>
              <a:t>/&gt; </a:t>
            </a:r>
          </a:p>
          <a:p>
            <a:r>
              <a:rPr lang="en-US" dirty="0"/>
              <a:t>	&lt;</a:t>
            </a:r>
            <a:r>
              <a:rPr lang="en-US" dirty="0" err="1"/>
              <a:t>AppBarButton</a:t>
            </a:r>
            <a:r>
              <a:rPr lang="en-US" dirty="0"/>
              <a:t> Icon="Back" Label="Back"/&gt; </a:t>
            </a:r>
          </a:p>
          <a:p>
            <a:r>
              <a:rPr lang="en-US" dirty="0"/>
              <a:t>	&lt;</a:t>
            </a:r>
            <a:r>
              <a:rPr lang="en-US" dirty="0" err="1"/>
              <a:t>AppBarButton</a:t>
            </a:r>
            <a:r>
              <a:rPr lang="en-US" dirty="0"/>
              <a:t> Icon="Stop" Label="Stop"/&gt; </a:t>
            </a:r>
          </a:p>
          <a:p>
            <a:r>
              <a:rPr lang="en-US" dirty="0"/>
              <a:t>	&lt;</a:t>
            </a:r>
            <a:r>
              <a:rPr lang="en-US" dirty="0" err="1"/>
              <a:t>AppBarButton</a:t>
            </a:r>
            <a:r>
              <a:rPr lang="en-US" dirty="0"/>
              <a:t> Icon="Play" Label="Play"/&gt; </a:t>
            </a:r>
          </a:p>
          <a:p>
            <a:r>
              <a:rPr lang="en-US" dirty="0"/>
              <a:t>	&lt;</a:t>
            </a:r>
            <a:r>
              <a:rPr lang="en-US" dirty="0" err="1"/>
              <a:t>AppBarButton</a:t>
            </a:r>
            <a:r>
              <a:rPr lang="en-US" dirty="0"/>
              <a:t> Icon="Forward" Label="Forward"/&gt; </a:t>
            </a:r>
          </a:p>
          <a:p>
            <a:r>
              <a:rPr lang="en-US" dirty="0"/>
              <a:t>	&lt;</a:t>
            </a:r>
            <a:r>
              <a:rPr lang="en-US" dirty="0" err="1"/>
              <a:t>CommandBar.SecondaryCommands</a:t>
            </a:r>
            <a:r>
              <a:rPr lang="en-US" dirty="0"/>
              <a:t>&gt; </a:t>
            </a:r>
          </a:p>
          <a:p>
            <a:r>
              <a:rPr lang="en-US" dirty="0"/>
              <a:t>		&lt;</a:t>
            </a:r>
            <a:r>
              <a:rPr lang="en-US" dirty="0" err="1"/>
              <a:t>AppBarButton</a:t>
            </a:r>
            <a:r>
              <a:rPr lang="en-US" dirty="0"/>
              <a:t> Icon="Like" Label="Like"/&gt; </a:t>
            </a:r>
          </a:p>
          <a:p>
            <a:r>
              <a:rPr lang="en-US" dirty="0"/>
              <a:t>		&lt;</a:t>
            </a:r>
            <a:r>
              <a:rPr lang="en-US" dirty="0" err="1"/>
              <a:t>AppBarButton</a:t>
            </a:r>
            <a:r>
              <a:rPr lang="en-US" dirty="0"/>
              <a:t> Icon="Dislike" Label="Dislike"/&gt; </a:t>
            </a:r>
          </a:p>
          <a:p>
            <a:r>
              <a:rPr lang="en-US" dirty="0"/>
              <a:t>	&lt;/</a:t>
            </a:r>
            <a:r>
              <a:rPr lang="en-US" dirty="0" err="1"/>
              <a:t>CommandBar.SecondaryCommands</a:t>
            </a:r>
            <a:r>
              <a:rPr lang="en-US" dirty="0"/>
              <a:t>&gt; </a:t>
            </a:r>
          </a:p>
          <a:p>
            <a:pPr lvl="1"/>
            <a:r>
              <a:rPr lang="en-US" dirty="0"/>
              <a:t>	&lt;</a:t>
            </a:r>
            <a:r>
              <a:rPr lang="en-US" dirty="0" err="1"/>
              <a:t>CommandBar.Content</a:t>
            </a:r>
            <a:r>
              <a:rPr lang="en-US" dirty="0"/>
              <a:t>&gt; </a:t>
            </a:r>
          </a:p>
          <a:p>
            <a:pPr lvl="1"/>
            <a:r>
              <a:rPr lang="en-US" dirty="0"/>
              <a:t>		&lt;</a:t>
            </a:r>
            <a:r>
              <a:rPr lang="en-US" dirty="0" err="1"/>
              <a:t>TextBlock</a:t>
            </a:r>
            <a:r>
              <a:rPr lang="en-US" dirty="0"/>
              <a:t> Text="Now playing..." Margin="12,14"/&gt; </a:t>
            </a:r>
          </a:p>
          <a:p>
            <a:pPr lvl="1"/>
            <a:r>
              <a:rPr lang="en-US" dirty="0"/>
              <a:t>	&lt;/</a:t>
            </a:r>
            <a:r>
              <a:rPr lang="en-US" dirty="0" err="1"/>
              <a:t>CommandBar.Content</a:t>
            </a:r>
            <a:r>
              <a:rPr lang="en-US" dirty="0"/>
              <a:t>&gt; </a:t>
            </a:r>
          </a:p>
          <a:p>
            <a:r>
              <a:rPr lang="en-US" dirty="0"/>
              <a:t>&lt;/</a:t>
            </a:r>
            <a:r>
              <a:rPr lang="en-US" dirty="0" err="1"/>
              <a:t>CommandBar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C0659-34C9-4BAF-A7FA-59E8DF7289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&lt;</a:t>
            </a:r>
            <a:r>
              <a:rPr lang="en-US" dirty="0" err="1"/>
              <a:t>MediaElement</a:t>
            </a:r>
            <a:r>
              <a:rPr lang="en-US" dirty="0"/>
              <a:t> x:Name="mediaPlayer" Source="video.mp4" AutoPlay="False" </a:t>
            </a:r>
            <a:r>
              <a:rPr lang="en-US" dirty="0" err="1"/>
              <a:t>AreTransportControlsEnabled</a:t>
            </a:r>
            <a:r>
              <a:rPr lang="en-US" dirty="0"/>
              <a:t>="True" /&gt;</a:t>
            </a:r>
          </a:p>
          <a:p>
            <a:r>
              <a:rPr lang="en-US" dirty="0"/>
              <a:t>-------------------------------------------------------------------------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InkCanvas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x:Name="MyInkCanvas"/&gt;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MyInkCanvas.InkPresenter.InputDeviceTypes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pPr>
              <a:lnSpc>
                <a:spcPct val="100000"/>
              </a:lnSpc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Windows.UI.Core.CoreInputDeviceTypes.Touch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</a:p>
          <a:p>
            <a:pPr>
              <a:lnSpc>
                <a:spcPct val="100000"/>
              </a:lnSpc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Windows.UI.Core.CoreInputDeviceTypes.Mouse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InkCanvas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x:Name="MyInkCanvas"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InkToolbar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x:Name="inkToolbar"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VerticalAlignment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="Top"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TargetInkCanvas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x:Bind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MyInkCanvas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}"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InitialControls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="All"&gt;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InkToolbar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dirty="0"/>
              <a:t>-------------------------------------------------------------------------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CaptureElement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Name="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captureElement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private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MediaCapture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mediaCapture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MediaCapture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await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mediaCapture.InitializeAsync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captureElement.Source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mediaCapture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        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await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mediaCapture.StartPreviewAsync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                              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MediaCaptureFailedEventHandler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handler = (sender, e) =&gt;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System.Threading.Tasks.Task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task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System.Threading.Tasks.Task.Run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() =&gt;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{</a:t>
            </a:r>
          </a:p>
          <a:p>
            <a:r>
              <a:rPr lang="en-PH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await new </a:t>
            </a:r>
            <a:r>
              <a:rPr lang="en-PH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MessageDialog</a:t>
            </a:r>
            <a:r>
              <a:rPr lang="en-PH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("There was an error capturing the video from camera.", "Error").</a:t>
            </a:r>
            <a:r>
              <a:rPr lang="en-PH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ShowAsync</a:t>
            </a:r>
            <a:r>
              <a:rPr lang="en-PH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});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};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C0659-34C9-4BAF-A7FA-59E8DF7289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7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841411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768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358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26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80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333333"/>
                    </a:gs>
                    <a:gs pos="100000">
                      <a:srgbClr val="333333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36481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37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720379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49601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2265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92557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5210767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2532893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20028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277975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56054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86279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233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448595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335146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1656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293286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81278130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0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3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4645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47625"/>
            <a:ext cx="10270135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412" y="1447800"/>
            <a:ext cx="5845595" cy="4953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16456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/>
              <a:t>2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07273" y="4744623"/>
            <a:ext cx="19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before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16456" y="4744623"/>
            <a:ext cx="19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5687379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069093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888128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408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5256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3421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7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3257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0608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8609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2247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242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35084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02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79636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67597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2378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46150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6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05451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5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6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5328" rtl="0" eaLnBrk="1" latinLnBrk="0" hangingPunct="1">
              <a:spcBef>
                <a:spcPct val="20000"/>
              </a:spcBef>
              <a:spcAft>
                <a:spcPts val="1599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1" y="291070"/>
            <a:ext cx="11653523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35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1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1507553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18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76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20218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1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065626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5826760" cy="537931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96001" y="1187620"/>
            <a:ext cx="5826760" cy="537931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46782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94" y="6417567"/>
            <a:ext cx="353996" cy="353996"/>
          </a:xfrm>
          <a:prstGeom prst="rect">
            <a:avLst/>
          </a:prstGeom>
        </p:spPr>
      </p:pic>
      <p:sp>
        <p:nvSpPr>
          <p:cNvPr id="5" name="Footer Placeholder 6"/>
          <p:cNvSpPr txBox="1">
            <a:spLocks/>
          </p:cNvSpPr>
          <p:nvPr userDrawn="1"/>
        </p:nvSpPr>
        <p:spPr>
          <a:xfrm>
            <a:off x="10529457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99" dirty="0">
                <a:solidFill>
                  <a:srgbClr val="666666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734165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245936"/>
          </a:xfrm>
        </p:spPr>
        <p:txBody>
          <a:bodyPr>
            <a:spAutoFit/>
          </a:bodyPr>
          <a:lstStyle>
            <a:lvl3pPr>
              <a:defRPr sz="2350"/>
            </a:lvl3pPr>
            <a:lvl4pPr>
              <a:defRPr sz="1958"/>
            </a:lvl4pPr>
            <a:lvl5pPr>
              <a:defRPr sz="195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56200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94" y="6417567"/>
            <a:ext cx="353996" cy="3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663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5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6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5328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40" y="1505897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567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1" y="1635896"/>
            <a:ext cx="2689275" cy="4931036"/>
          </a:xfrm>
        </p:spPr>
        <p:txBody>
          <a:bodyPr>
            <a:noAutofit/>
          </a:bodyPr>
          <a:lstStyle>
            <a:lvl1pPr marL="335834" indent="-335834">
              <a:buNone/>
              <a:defRPr kumimoji="0" lang="en-US" sz="2351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532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10271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4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1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1" y="1635896"/>
            <a:ext cx="2689275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1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532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1621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871" indent="0">
              <a:buNone/>
              <a:defRPr/>
            </a:lvl3pPr>
            <a:lvl4pPr marL="447743" indent="0">
              <a:buNone/>
              <a:defRPr/>
            </a:lvl4pPr>
            <a:lvl5pPr marL="6716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954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538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61215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1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753782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1A7C-4EFF-433E-AB94-3AE3BC2A7670}" type="datetime1">
              <a:rPr lang="en-US" smtClean="0"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DF8E-1151-4C45-8C93-3AB060627C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64" y="6248336"/>
            <a:ext cx="1360136" cy="46049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69239" y="1562282"/>
            <a:ext cx="11653522" cy="4686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64" tIns="89642" rIns="134464" bIns="89642" rtlCol="0" anchor="t" anchorCtr="0"/>
          <a:lstStyle/>
          <a:p>
            <a:pPr algn="ctr"/>
            <a:endParaRPr lang="en-US" sz="1765" dirty="0" err="1">
              <a:ln w="12700" cmpd="sng"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269239" y="1563382"/>
            <a:ext cx="11653522" cy="1692925"/>
          </a:xfrm>
        </p:spPr>
        <p:txBody>
          <a:bodyPr lIns="182880" tIns="182880" rIns="182880" bIns="182880"/>
          <a:lstStyle>
            <a:lvl1pPr marL="112038" indent="-112038">
              <a:lnSpc>
                <a:spcPct val="110000"/>
              </a:lnSpc>
              <a:buFont typeface="Lucida Grande"/>
              <a:buChar char=" "/>
              <a:defRPr sz="1372" baseline="0">
                <a:solidFill>
                  <a:schemeClr val="tx1"/>
                </a:solidFill>
                <a:latin typeface="Consolas"/>
                <a:cs typeface="Consolas"/>
              </a:defRPr>
            </a:lvl1pPr>
            <a:lvl2pPr marL="563307" indent="-112038">
              <a:lnSpc>
                <a:spcPct val="110000"/>
              </a:lnSpc>
              <a:buFont typeface="Lucida Grande"/>
              <a:buChar char=" "/>
              <a:defRPr sz="1372">
                <a:solidFill>
                  <a:schemeClr val="tx1"/>
                </a:solidFill>
                <a:latin typeface="Consolas"/>
              </a:defRPr>
            </a:lvl2pPr>
            <a:lvl3pPr marL="1008350" indent="-112038">
              <a:lnSpc>
                <a:spcPct val="110000"/>
              </a:lnSpc>
              <a:buFont typeface="Lucida Grande"/>
              <a:buChar char=" "/>
              <a:defRPr sz="1372" baseline="0">
                <a:solidFill>
                  <a:schemeClr val="tx1"/>
                </a:solidFill>
                <a:latin typeface="Consolas"/>
              </a:defRPr>
            </a:lvl3pPr>
            <a:lvl4pPr marL="1459619" indent="-112038">
              <a:lnSpc>
                <a:spcPct val="110000"/>
              </a:lnSpc>
              <a:buFont typeface="Lucida Grande"/>
              <a:buChar char=" "/>
              <a:defRPr sz="1372" baseline="0">
                <a:solidFill>
                  <a:schemeClr val="tx1"/>
                </a:solidFill>
                <a:latin typeface="Consolas"/>
              </a:defRPr>
            </a:lvl4pPr>
            <a:lvl5pPr marL="1904662" indent="-112038">
              <a:lnSpc>
                <a:spcPct val="110000"/>
              </a:lnSpc>
              <a:buFont typeface="Lucida Grande"/>
              <a:buChar char=" "/>
              <a:defRPr sz="1372" baseline="0">
                <a:solidFill>
                  <a:schemeClr val="tx1"/>
                </a:solidFill>
                <a:latin typeface="Consolas"/>
              </a:defRPr>
            </a:lvl5pPr>
          </a:lstStyle>
          <a:p>
            <a:pPr lvl="0"/>
            <a:r>
              <a:rPr lang="en-US" dirty="0"/>
              <a:t>Code Snippet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940316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2467E7F-CF77-45C3-A44E-ED167671D9A0}" type="datetime1">
              <a:rPr lang="en-US" smtClean="0"/>
              <a:t>7/9/2017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75DF8E-1151-4C45-8C93-3AB060627C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64" y="6248336"/>
            <a:ext cx="1360136" cy="4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9551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1793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539704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7382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595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587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5502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446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9375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r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153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2298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3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4526303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618551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235333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910376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023533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918100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99276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6958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1671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2632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532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40463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5364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40031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77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05078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6887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429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63648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09179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9823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7480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67720"/>
            <a:ext cx="11637012" cy="92256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532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1071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139981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3373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hoto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95748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166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2467E7F-CF77-45C3-A44E-ED167671D9A0}" type="datetime1">
              <a:rPr lang="en-US" smtClean="0"/>
              <a:t>7/9/2017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75DF8E-1151-4C45-8C93-3AB060627C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64" y="6248336"/>
            <a:ext cx="1360136" cy="4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5750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171717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solidFill>
                  <a:srgbClr val="171717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354018" y="6146867"/>
            <a:ext cx="1355630" cy="289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1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336790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427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3296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6956611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421912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18430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3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1981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0500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3536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67720"/>
            <a:ext cx="11637012" cy="92256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532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684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151445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121426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Lead-in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1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89548" y="3567659"/>
            <a:ext cx="2830327" cy="1217628"/>
          </a:xfrm>
          <a:prstGeom prst="rect">
            <a:avLst/>
          </a:prstGeom>
          <a:noFill/>
        </p:spPr>
        <p:txBody>
          <a:bodyPr wrap="none" lIns="137033" tIns="109626" rIns="137033" bIns="109626" rtlCol="0">
            <a:spAutoFit/>
          </a:bodyPr>
          <a:lstStyle/>
          <a:p>
            <a:pPr defTabSz="913554" fontAlgn="auto">
              <a:lnSpc>
                <a:spcPct val="90000"/>
              </a:lnSpc>
              <a:spcBef>
                <a:spcPts val="599"/>
              </a:spcBef>
              <a:spcAft>
                <a:spcPts val="0"/>
              </a:spcAft>
            </a:pPr>
            <a:r>
              <a:rPr lang="en-US" sz="7193" dirty="0">
                <a:solidFill>
                  <a:prstClr val="white"/>
                </a:solidFill>
                <a:latin typeface="Segoe UI Light"/>
                <a:ea typeface="+mn-ea"/>
                <a:cs typeface="+mn-cs"/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4" y="736519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19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58640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r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1"/>
            <a:ext cx="12192000" cy="7277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153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64118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 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396" y="2240362"/>
            <a:ext cx="6946037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75628" y="3694460"/>
            <a:ext cx="6947134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498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85065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85065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76524351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049235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34641521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947487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71908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36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702" r:id="rId26"/>
    <p:sldLayoutId id="2147483703" r:id="rId27"/>
    <p:sldLayoutId id="2147485000" r:id="rId28"/>
    <p:sldLayoutId id="2147485001" r:id="rId29"/>
    <p:sldLayoutId id="2147485061" r:id="rId30"/>
    <p:sldLayoutId id="2147485062" r:id="rId31"/>
    <p:sldLayoutId id="2147485063" r:id="rId32"/>
    <p:sldLayoutId id="2147485064" r:id="rId33"/>
    <p:sldLayoutId id="2147485065" r:id="rId34"/>
    <p:sldLayoutId id="2147485066" r:id="rId35"/>
    <p:sldLayoutId id="2147485067" r:id="rId36"/>
    <p:sldLayoutId id="2147485068" r:id="rId37"/>
    <p:sldLayoutId id="2147485069" r:id="rId38"/>
    <p:sldLayoutId id="2147485070" r:id="rId39"/>
    <p:sldLayoutId id="2147485071" r:id="rId40"/>
    <p:sldLayoutId id="2147485077" r:id="rId41"/>
    <p:sldLayoutId id="2147485078" r:id="rId4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46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09" r:id="rId1"/>
    <p:sldLayoutId id="2147485010" r:id="rId2"/>
    <p:sldLayoutId id="2147485011" r:id="rId3"/>
    <p:sldLayoutId id="2147485012" r:id="rId4"/>
    <p:sldLayoutId id="2147485013" r:id="rId5"/>
    <p:sldLayoutId id="2147485014" r:id="rId6"/>
    <p:sldLayoutId id="2147485015" r:id="rId7"/>
    <p:sldLayoutId id="2147485016" r:id="rId8"/>
    <p:sldLayoutId id="2147485040" r:id="rId9"/>
    <p:sldLayoutId id="2147485017" r:id="rId10"/>
    <p:sldLayoutId id="2147485018" r:id="rId11"/>
    <p:sldLayoutId id="2147485019" r:id="rId12"/>
    <p:sldLayoutId id="2147485020" r:id="rId13"/>
    <p:sldLayoutId id="2147485021" r:id="rId14"/>
    <p:sldLayoutId id="2147483725" r:id="rId15"/>
    <p:sldLayoutId id="2147485022" r:id="rId16"/>
    <p:sldLayoutId id="2147485023" r:id="rId17"/>
    <p:sldLayoutId id="2147485024" r:id="rId18"/>
    <p:sldLayoutId id="2147485025" r:id="rId19"/>
    <p:sldLayoutId id="2147485026" r:id="rId20"/>
    <p:sldLayoutId id="2147485027" r:id="rId21"/>
    <p:sldLayoutId id="2147485028" r:id="rId22"/>
    <p:sldLayoutId id="2147485029" r:id="rId23"/>
    <p:sldLayoutId id="2147485030" r:id="rId24"/>
    <p:sldLayoutId id="2147485031" r:id="rId25"/>
    <p:sldLayoutId id="2147485032" r:id="rId26"/>
    <p:sldLayoutId id="2147485033" r:id="rId27"/>
    <p:sldLayoutId id="2147485034" r:id="rId28"/>
    <p:sldLayoutId id="2147485035" r:id="rId29"/>
    <p:sldLayoutId id="2147485036" r:id="rId30"/>
    <p:sldLayoutId id="2147485037" r:id="rId31"/>
    <p:sldLayoutId id="2147485038" r:id="rId32"/>
    <p:sldLayoutId id="2147485039" r:id="rId33"/>
    <p:sldLayoutId id="2147485073" r:id="rId34"/>
    <p:sldLayoutId id="2147485075" r:id="rId35"/>
    <p:sldLayoutId id="2147485079" r:id="rId3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0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5007" r:id="rId11"/>
    <p:sldLayoutId id="2147483718" r:id="rId12"/>
    <p:sldLayoutId id="2147483719" r:id="rId13"/>
    <p:sldLayoutId id="2147485005" r:id="rId14"/>
    <p:sldLayoutId id="2147485006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0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8" r:id="rId12"/>
    <p:sldLayoutId id="2147483869" r:id="rId13"/>
    <p:sldLayoutId id="2147483870" r:id="rId14"/>
    <p:sldLayoutId id="2147483871" r:id="rId15"/>
    <p:sldLayoutId id="2147483873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88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7.png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XAML Controls</a:t>
            </a:r>
            <a:br>
              <a:rPr lang="en-GB" dirty="0"/>
            </a:br>
            <a:r>
              <a:rPr lang="en-GB" sz="3600" dirty="0"/>
              <a:t>Developer’s Guide to Windows 10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69302" y="4278070"/>
            <a:ext cx="7171337" cy="1792326"/>
          </a:xfrm>
        </p:spPr>
        <p:txBody>
          <a:bodyPr/>
          <a:lstStyle/>
          <a:p>
            <a:r>
              <a:rPr lang="en-GB" dirty="0"/>
              <a:t>Christopher G. Misola</a:t>
            </a:r>
          </a:p>
          <a:p>
            <a:r>
              <a:rPr lang="en-GB" sz="2400" dirty="0" err="1"/>
              <a:t>Elinnov</a:t>
            </a:r>
            <a:r>
              <a:rPr lang="en-GB" sz="2400" dirty="0"/>
              <a:t> | </a:t>
            </a:r>
            <a:r>
              <a:rPr lang="en-GB" sz="2400" dirty="0" err="1"/>
              <a:t>Seaversity</a:t>
            </a:r>
            <a:r>
              <a:rPr lang="en-GB" sz="2400" dirty="0"/>
              <a:t> | Hubnob.TV : Co-Founder</a:t>
            </a:r>
          </a:p>
          <a:p>
            <a:r>
              <a:rPr lang="en-GB" sz="2400" dirty="0"/>
              <a:t>Former Technical Evangelist - Microsoft</a:t>
            </a:r>
          </a:p>
        </p:txBody>
      </p:sp>
    </p:spTree>
    <p:extLst>
      <p:ext uri="{BB962C8B-B14F-4D97-AF65-F5344CB8AC3E}">
        <p14:creationId xmlns:p14="http://schemas.microsoft.com/office/powerpoint/2010/main" val="15628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Proportional layout with </a:t>
            </a:r>
            <a:r>
              <a:rPr lang="en-GB" b="1" dirty="0"/>
              <a:t>Grid</a:t>
            </a:r>
            <a:endParaRPr lang="en-GB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604628" y="1318071"/>
            <a:ext cx="5364747" cy="4753657"/>
          </a:xfrm>
          <a:prstGeom prst="rect">
            <a:avLst/>
          </a:prstGeom>
          <a:solidFill>
            <a:srgbClr val="0072C6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" tIns="44821" rIns="44821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6091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86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6"/>
          <p:cNvSpPr txBox="1">
            <a:spLocks/>
          </p:cNvSpPr>
          <p:nvPr/>
        </p:nvSpPr>
        <p:spPr>
          <a:xfrm>
            <a:off x="6670100" y="1331475"/>
            <a:ext cx="4856868" cy="5079741"/>
          </a:xfrm>
          <a:prstGeom prst="rect">
            <a:avLst/>
          </a:prstGeom>
        </p:spPr>
        <p:txBody>
          <a:bodyPr/>
          <a:lstStyle>
            <a:lvl1pPr marL="339655" marR="0" indent="-339655" algn="l" defTabSz="91417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1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2968" marR="0" indent="-233314" algn="l" defTabSz="91417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347" marR="0" indent="-225378" algn="l" defTabSz="91417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347" algn="l"/>
              </a:tabLst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074" marR="0" indent="-231725" algn="l" defTabSz="91417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452" marR="0" indent="-225378" algn="l" defTabSz="91417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452" algn="l"/>
              </a:tabLst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979" indent="-228544" algn="l" defTabSz="9141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61" indent="-228544" algn="l" defTabSz="9141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9" indent="-228544" algn="l" defTabSz="9141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35" indent="-228544" algn="l" defTabSz="9141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164">
              <a:buNone/>
              <a:defRPr/>
            </a:pPr>
            <a:r>
              <a:rPr lang="en-GB" sz="3137" b="1" dirty="0">
                <a:solidFill>
                  <a:srgbClr val="00B0F0">
                    <a:alpha val="99000"/>
                  </a:srgbClr>
                </a:solidFill>
                <a:latin typeface="+mj-lt"/>
              </a:rPr>
              <a:t>R</a:t>
            </a:r>
            <a:r>
              <a:rPr lang="en-GB" sz="3137" b="1" spc="-70" dirty="0" err="1">
                <a:solidFill>
                  <a:srgbClr val="00B0F0">
                    <a:alpha val="99000"/>
                  </a:srgbClr>
                </a:solidFill>
                <a:latin typeface="+mj-lt"/>
              </a:rPr>
              <a:t>ows</a:t>
            </a:r>
            <a:r>
              <a:rPr lang="en-GB" sz="3137" b="1" spc="-70" dirty="0">
                <a:solidFill>
                  <a:srgbClr val="00B0F0">
                    <a:alpha val="99000"/>
                  </a:srgbClr>
                </a:solidFill>
                <a:latin typeface="+mj-lt"/>
              </a:rPr>
              <a:t>/columns </a:t>
            </a:r>
            <a:r>
              <a:rPr lang="en-GB" sz="3137" spc="-70" dirty="0">
                <a:solidFill>
                  <a:srgbClr val="00B0F0">
                    <a:alpha val="99000"/>
                  </a:srgbClr>
                </a:solidFill>
                <a:latin typeface="+mj-lt"/>
              </a:rPr>
              <a:t>– 3 types of sizing:</a:t>
            </a:r>
          </a:p>
          <a:p>
            <a:pPr marL="0" indent="0" defTabSz="896164">
              <a:buNone/>
              <a:defRPr/>
            </a:pPr>
            <a:r>
              <a:rPr lang="en-GB" sz="3137" b="1" spc="-70" dirty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  <a:latin typeface="+mj-lt"/>
              </a:rPr>
              <a:t>star sizing</a:t>
            </a:r>
          </a:p>
          <a:p>
            <a:pPr marL="228717" lvl="1" indent="0" defTabSz="896164">
              <a:buNone/>
              <a:defRPr/>
            </a:pPr>
            <a:r>
              <a:rPr lang="en-GB" sz="1961" dirty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proportional: 1*/3* = 25%/75%</a:t>
            </a:r>
          </a:p>
          <a:p>
            <a:pPr marL="0" indent="0" defTabSz="896164">
              <a:buNone/>
              <a:defRPr/>
            </a:pPr>
            <a:r>
              <a:rPr lang="en-GB" sz="3137" b="1" dirty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  <a:latin typeface="+mj-lt"/>
              </a:rPr>
              <a:t>auto sizing</a:t>
            </a:r>
          </a:p>
          <a:p>
            <a:pPr marL="228717" lvl="1" indent="0">
              <a:buNone/>
            </a:pPr>
            <a:r>
              <a:rPr lang="en-GB" sz="1961" dirty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sized to content</a:t>
            </a:r>
          </a:p>
          <a:p>
            <a:pPr marL="228717" lvl="1" indent="0">
              <a:buNone/>
            </a:pPr>
            <a:r>
              <a:rPr lang="en-GB" sz="1961" dirty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content can also have Max/Min widths and heights as limits</a:t>
            </a:r>
          </a:p>
          <a:p>
            <a:pPr marL="0" indent="0">
              <a:buNone/>
            </a:pPr>
            <a:r>
              <a:rPr lang="en-GB" sz="3137" b="1" dirty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  <a:latin typeface="+mj-lt"/>
              </a:rPr>
              <a:t>pixel sizing</a:t>
            </a:r>
          </a:p>
          <a:p>
            <a:pPr marL="228717" lvl="1" indent="0">
              <a:buNone/>
              <a:defRPr/>
            </a:pPr>
            <a:r>
              <a:rPr lang="en-GB" sz="1961" dirty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hard-coded size – avoid in most situations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07242" y="1029748"/>
            <a:ext cx="651945" cy="5041980"/>
            <a:chOff x="5413663" y="1049900"/>
            <a:chExt cx="665018" cy="5143082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5413663" y="1344004"/>
              <a:ext cx="20782" cy="4848978"/>
            </a:xfrm>
            <a:prstGeom prst="line">
              <a:avLst/>
            </a:prstGeom>
            <a:noFill/>
            <a:ln w="28575" cap="flat" cmpd="sng" algn="ctr">
              <a:solidFill>
                <a:srgbClr val="FFFFFF"/>
              </a:solidFill>
              <a:prstDash val="lgDash"/>
              <a:headEnd type="none"/>
              <a:tailEnd type="oval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>
            <a:xfrm>
              <a:off x="5434445" y="1922318"/>
              <a:ext cx="64423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5501076" y="1049900"/>
              <a:ext cx="51097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896164">
                <a:defRPr/>
              </a:pPr>
              <a:r>
                <a:rPr lang="en-GB" sz="1961" kern="0" dirty="0">
                  <a:solidFill>
                    <a:srgbClr val="000000"/>
                  </a:solidFill>
                </a:rPr>
                <a:t>auto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24917" y="1009609"/>
            <a:ext cx="1511019" cy="5062119"/>
            <a:chOff x="3799609" y="1029357"/>
            <a:chExt cx="1541318" cy="516362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799609" y="1344004"/>
              <a:ext cx="20782" cy="4848978"/>
            </a:xfrm>
            <a:prstGeom prst="line">
              <a:avLst/>
            </a:prstGeom>
            <a:noFill/>
            <a:ln w="28575" cap="flat" cmpd="sng" algn="ctr">
              <a:solidFill>
                <a:srgbClr val="FFFFFF"/>
              </a:solidFill>
              <a:prstDash val="lgDash"/>
              <a:headEnd type="none"/>
              <a:tailEnd type="oval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3843016" y="1922318"/>
              <a:ext cx="149791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4541038" y="1029357"/>
              <a:ext cx="24526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896164">
                <a:defRPr/>
              </a:pPr>
              <a:r>
                <a:rPr lang="en-GB" sz="1961" kern="0" dirty="0">
                  <a:solidFill>
                    <a:srgbClr val="000000"/>
                  </a:solidFill>
                </a:rPr>
                <a:t>1*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04627" y="989123"/>
            <a:ext cx="3120290" cy="895893"/>
            <a:chOff x="616751" y="1008460"/>
            <a:chExt cx="3182858" cy="913858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616751" y="1922318"/>
              <a:ext cx="318285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2292258" y="1008460"/>
              <a:ext cx="24526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896164">
                <a:defRPr/>
              </a:pPr>
              <a:r>
                <a:rPr lang="en-GB" sz="1961" kern="0" dirty="0">
                  <a:solidFill>
                    <a:srgbClr val="000000"/>
                  </a:solidFill>
                </a:rPr>
                <a:t>2*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51298" y="3732360"/>
            <a:ext cx="5707890" cy="631462"/>
            <a:chOff x="256336" y="3806705"/>
            <a:chExt cx="5822345" cy="644124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606360" y="4450829"/>
              <a:ext cx="5472321" cy="0"/>
            </a:xfrm>
            <a:prstGeom prst="line">
              <a:avLst/>
            </a:prstGeom>
            <a:noFill/>
            <a:ln w="28575" cap="flat" cmpd="sng" algn="ctr">
              <a:solidFill>
                <a:srgbClr val="FFFFFF"/>
              </a:solidFill>
              <a:prstDash val="lgDash"/>
              <a:headEnd type="none"/>
              <a:tailEnd type="oval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>
            <a:xfrm>
              <a:off x="1287076" y="3806705"/>
              <a:ext cx="0" cy="602560"/>
            </a:xfrm>
            <a:prstGeom prst="straightConnector1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7" name="TextBox 56"/>
            <p:cNvSpPr txBox="1"/>
            <p:nvPr/>
          </p:nvSpPr>
          <p:spPr>
            <a:xfrm rot="16200000">
              <a:off x="154738" y="3954096"/>
              <a:ext cx="51097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896164">
                <a:defRPr/>
              </a:pPr>
              <a:r>
                <a:rPr lang="en-GB" sz="1961" kern="0" dirty="0">
                  <a:solidFill>
                    <a:srgbClr val="000000"/>
                  </a:solidFill>
                </a:rPr>
                <a:t>auto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37578" y="5732173"/>
            <a:ext cx="1025786" cy="339555"/>
            <a:chOff x="242341" y="5846618"/>
            <a:chExt cx="1046355" cy="346364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1285456" y="5846618"/>
              <a:ext cx="3240" cy="346364"/>
            </a:xfrm>
            <a:prstGeom prst="straightConnector1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 rot="16200000">
              <a:off x="273600" y="5865912"/>
              <a:ext cx="24526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896164">
                <a:defRPr/>
              </a:pPr>
              <a:r>
                <a:rPr lang="en-GB" sz="1961" kern="0" dirty="0">
                  <a:solidFill>
                    <a:srgbClr val="000000"/>
                  </a:solidFill>
                </a:rPr>
                <a:t>1*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07183" y="4452051"/>
            <a:ext cx="5762191" cy="1273386"/>
            <a:chOff x="211336" y="4540827"/>
            <a:chExt cx="5877735" cy="129892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16750" y="5839747"/>
              <a:ext cx="5472321" cy="0"/>
            </a:xfrm>
            <a:prstGeom prst="line">
              <a:avLst/>
            </a:prstGeom>
            <a:noFill/>
            <a:ln w="28575" cap="flat" cmpd="sng" algn="ctr">
              <a:solidFill>
                <a:srgbClr val="FFFFFF"/>
              </a:solidFill>
              <a:prstDash val="lgDash"/>
              <a:headEnd type="none"/>
              <a:tailEnd type="oval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>
            <a:xfrm>
              <a:off x="1287076" y="4540827"/>
              <a:ext cx="0" cy="1226128"/>
            </a:xfrm>
            <a:prstGeom prst="straightConnector1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 rot="16200000">
              <a:off x="242595" y="4877372"/>
              <a:ext cx="24526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896164">
                <a:defRPr/>
              </a:pPr>
              <a:r>
                <a:rPr lang="en-GB" sz="1961" kern="0" dirty="0">
                  <a:solidFill>
                    <a:srgbClr val="000000"/>
                  </a:solidFill>
                </a:rPr>
                <a:t>4*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7807" y="1318071"/>
            <a:ext cx="5671567" cy="2376829"/>
            <a:chOff x="303778" y="1344004"/>
            <a:chExt cx="5785294" cy="2424489"/>
          </a:xfrm>
        </p:grpSpPr>
        <p:cxnSp>
          <p:nvCxnSpPr>
            <p:cNvPr id="66" name="Straight Connector 65"/>
            <p:cNvCxnSpPr>
              <a:stCxn id="41" idx="1"/>
              <a:endCxn id="41" idx="3"/>
            </p:cNvCxnSpPr>
            <p:nvPr/>
          </p:nvCxnSpPr>
          <p:spPr>
            <a:xfrm>
              <a:off x="616751" y="3768493"/>
              <a:ext cx="5472321" cy="0"/>
            </a:xfrm>
            <a:prstGeom prst="line">
              <a:avLst/>
            </a:prstGeom>
            <a:noFill/>
            <a:ln w="28575" cap="flat" cmpd="sng" algn="ctr">
              <a:solidFill>
                <a:srgbClr val="FFFFFF"/>
              </a:solidFill>
              <a:prstDash val="lgDash"/>
              <a:headEnd type="none"/>
              <a:tailEnd type="oval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>
            <a:xfrm>
              <a:off x="1287076" y="1344004"/>
              <a:ext cx="0" cy="2424489"/>
            </a:xfrm>
            <a:prstGeom prst="straightConnector1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 rot="16200000">
              <a:off x="335037" y="2417722"/>
              <a:ext cx="24526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896164">
                <a:defRPr/>
              </a:pPr>
              <a:r>
                <a:rPr lang="en-GB" sz="1961" kern="0" dirty="0">
                  <a:solidFill>
                    <a:srgbClr val="000000"/>
                  </a:solidFill>
                </a:rPr>
                <a:t>7*</a:t>
              </a:r>
            </a:p>
          </p:txBody>
        </p:sp>
      </p:grpSp>
      <p:sp>
        <p:nvSpPr>
          <p:cNvPr id="69" name="Oval 68"/>
          <p:cNvSpPr/>
          <p:nvPr/>
        </p:nvSpPr>
        <p:spPr bwMode="auto">
          <a:xfrm>
            <a:off x="5359534" y="3735871"/>
            <a:ext cx="587656" cy="607577"/>
          </a:xfrm>
          <a:prstGeom prst="ellipse">
            <a:avLst/>
          </a:prstGeom>
          <a:solidFill>
            <a:srgbClr val="00BCF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" tIns="44821" rIns="44821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91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86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39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ScrollViewer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7853" y="2189357"/>
            <a:ext cx="4728177" cy="2330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14" y="1966912"/>
            <a:ext cx="6257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229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5226" y="1023659"/>
            <a:ext cx="4846774" cy="5888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 vert="horz" lIns="137160" tIns="109728" rIns="137160" bIns="109728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Content=""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HyperlinkButton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RepeatButton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ToggleButton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IsChecked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="" /&gt;</a:t>
            </a:r>
          </a:p>
        </p:txBody>
      </p:sp>
    </p:spTree>
    <p:extLst>
      <p:ext uri="{BB962C8B-B14F-4D97-AF65-F5344CB8AC3E}">
        <p14:creationId xmlns:p14="http://schemas.microsoft.com/office/powerpoint/2010/main" val="10370779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90"/>
          <a:stretch/>
        </p:blipFill>
        <p:spPr>
          <a:xfrm>
            <a:off x="8334375" y="1064872"/>
            <a:ext cx="3857625" cy="5816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controls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95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TextBox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Text=""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PasswordBox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Text=""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Text=""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RichEditBox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Content=""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RichTextBlock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Content=""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BitmapIcon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UriSource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FontIcon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Glyph=""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SymbolIcon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Icon=""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PathIcon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Data="" /&gt;</a:t>
            </a:r>
          </a:p>
        </p:txBody>
      </p:sp>
    </p:spTree>
    <p:extLst>
      <p:ext uri="{BB962C8B-B14F-4D97-AF65-F5344CB8AC3E}">
        <p14:creationId xmlns:p14="http://schemas.microsoft.com/office/powerpoint/2010/main" val="562606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and picker controls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 vert="horz" lIns="137160" tIns="109728" rIns="137160" bIns="109728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CalendarView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DatePicker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Date=""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TimePicker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Time=""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ToggleSwitch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IsChecked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IsCHecked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RadioButton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IsChecked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ComboBox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ListBox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Slider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Minimum="" Maximum="" /&gt;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8296275" y="1803400"/>
            <a:ext cx="38957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47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Collection/data controls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 vert="horz" lIns="137160" tIns="109728" rIns="137160" bIns="109728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ItemsControl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FlipView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GridView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SematicZoom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Hub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Orientation=""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ContentControl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ControlTemplate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="" /&gt;</a:t>
            </a:r>
          </a:p>
          <a:p>
            <a:pPr>
              <a:lnSpc>
                <a:spcPct val="100000"/>
              </a:lnSpc>
            </a:pPr>
            <a:endParaRPr 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053362" y="1226817"/>
            <a:ext cx="6087762" cy="5653087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ItemsPanelTemplate</a:t>
            </a: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ControlTemplate</a:t>
            </a: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ContentPresenter</a:t>
            </a: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ItemsPresenter</a:t>
            </a: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ContentControl</a:t>
            </a: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endParaRPr lang="it-IT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769769" y="1068860"/>
            <a:ext cx="5326751" cy="3742726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833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View Syntax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269240" y="1187226"/>
            <a:ext cx="9009063" cy="485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571" y="4532066"/>
            <a:ext cx="4143375" cy="2019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223665" y="2308423"/>
            <a:ext cx="8054638" cy="3148445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126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View Syntax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269240" y="1189176"/>
            <a:ext cx="8404225" cy="559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856" y="2126297"/>
            <a:ext cx="1575090" cy="45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371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View Syntax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269240" y="1189176"/>
            <a:ext cx="9809163" cy="4811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82" y="4322802"/>
            <a:ext cx="4493218" cy="253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09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Syntax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269239" y="1189176"/>
            <a:ext cx="9550400" cy="5684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247" y="3721994"/>
            <a:ext cx="4974700" cy="27887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71134" y="1332564"/>
            <a:ext cx="9146610" cy="1694841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6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Controls in the XAML toolbox</a:t>
            </a:r>
          </a:p>
        </p:txBody>
      </p:sp>
    </p:spTree>
    <p:extLst>
      <p:ext uri="{BB962C8B-B14F-4D97-AF65-F5344CB8AC3E}">
        <p14:creationId xmlns:p14="http://schemas.microsoft.com/office/powerpoint/2010/main" val="334321456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bars and commands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37160" tIns="109728" rIns="137160" bIns="109728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AppBar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CommandBar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AppBarButton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Label="" Icon=""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AppBarToggleButton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IsChecked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AppBarSeparator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6809" y="1053296"/>
            <a:ext cx="4795190" cy="58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12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Progress, Media &amp; Inking controls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 vert="horz" lIns="137160" tIns="109728" rIns="137160" bIns="109728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ProgressBar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IsIntermediate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ProgressRing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IsActive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=""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InkCanvas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MediaElement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CaptureElement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7230" y="1053296"/>
            <a:ext cx="3244769" cy="58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131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55368859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Frame.Navigate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Send to a type</a:t>
            </a:r>
          </a:p>
          <a:p>
            <a:r>
              <a:rPr lang="en-US" dirty="0"/>
              <a:t>Pass a string</a:t>
            </a:r>
          </a:p>
          <a:p>
            <a:r>
              <a:rPr lang="en-US" dirty="0"/>
              <a:t>Navigation service</a:t>
            </a:r>
          </a:p>
          <a:p>
            <a:pPr lvl="1"/>
            <a:r>
              <a:rPr lang="en-US" dirty="0"/>
              <a:t>Part of Template 10 project template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38" y="4412399"/>
            <a:ext cx="116535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Goto2(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sender,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Windows.UI.Xaml.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RoutedEventArgs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app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Common.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BootStrapper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app.NavigationService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nav.Navigate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(Views.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Page2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"My parameter value"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890" y="5426765"/>
            <a:ext cx="7419561" cy="56653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530537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Page.OnNavigatedTo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Standard in Windows</a:t>
            </a:r>
          </a:p>
          <a:p>
            <a:r>
              <a:rPr lang="en-US" dirty="0" err="1"/>
              <a:t>ViewModel.OnNavigatedTo</a:t>
            </a:r>
            <a:endParaRPr lang="en-US" dirty="0"/>
          </a:p>
          <a:p>
            <a:pPr lvl="1"/>
            <a:r>
              <a:rPr lang="en-US" dirty="0"/>
              <a:t>With Template 10 project template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3" y="3755120"/>
            <a:ext cx="111827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OnNavigatedTo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parameter,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NavigationMode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mode,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IDictionary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.Parameter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parameter?.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??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"Empty"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707296" y="3737827"/>
            <a:ext cx="5555972" cy="56653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5726799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8803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controls</a:t>
            </a:r>
          </a:p>
        </p:txBody>
      </p:sp>
      <p:pic>
        <p:nvPicPr>
          <p:cNvPr id="8" name="mobile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7399" y="1526647"/>
            <a:ext cx="2691551" cy="4249817"/>
          </a:xfrm>
          <a:prstGeom prst="rect">
            <a:avLst/>
          </a:prstGeom>
        </p:spPr>
      </p:pic>
      <p:pic>
        <p:nvPicPr>
          <p:cNvPr id="9" name="BottomBa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46846" t="41661" r="-46846" b="-41661"/>
          <a:stretch>
            <a:fillRect/>
          </a:stretch>
        </p:blipFill>
        <p:spPr>
          <a:xfrm>
            <a:off x="973808" y="1517777"/>
            <a:ext cx="12996192" cy="730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68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5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intelligence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38750" y="1862105"/>
          <a:ext cx="1761299" cy="225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Image" r:id="rId3" imgW="1726920" imgH="2209320" progId="Photoshop.Image.15">
                  <p:embed/>
                </p:oleObj>
              </mc:Choice>
              <mc:Fallback>
                <p:oleObj name="Image" r:id="rId3" imgW="1726920" imgH="2209320" progId="Photoshop.Image.15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8750" y="1862105"/>
                        <a:ext cx="1761299" cy="2253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284378" y="1862105"/>
          <a:ext cx="1761584" cy="3030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Image" r:id="rId5" imgW="1726920" imgH="2971080" progId="Photoshop.Image.15">
                  <p:embed/>
                </p:oleObj>
              </mc:Choice>
              <mc:Fallback>
                <p:oleObj name="Image" r:id="rId5" imgW="1726920" imgH="2971080" progId="Photoshop.Image.15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4378" y="1862105"/>
                        <a:ext cx="1761584" cy="3030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54" y="1869033"/>
            <a:ext cx="551163" cy="440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4634">
            <a:off x="2661130" y="1586073"/>
            <a:ext cx="698817" cy="55206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501191" y="1798142"/>
            <a:ext cx="2980275" cy="3502620"/>
            <a:chOff x="8734977" y="1914520"/>
            <a:chExt cx="2980275" cy="3502620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/>
            </p:nvPr>
          </p:nvGraphicFramePr>
          <p:xfrm>
            <a:off x="8840337" y="1978808"/>
            <a:ext cx="2874915" cy="3438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" name="Image" r:id="rId9" imgW="3758400" imgH="4494960" progId="Photoshop.Image.15">
                    <p:embed/>
                  </p:oleObj>
                </mc:Choice>
                <mc:Fallback>
                  <p:oleObj name="Image" r:id="rId9" imgW="3758400" imgH="4494960" progId="Photoshop.Image.15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840337" y="1978808"/>
                          <a:ext cx="2874915" cy="34383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0"/>
            <p:cNvSpPr/>
            <p:nvPr/>
          </p:nvSpPr>
          <p:spPr>
            <a:xfrm>
              <a:off x="8734977" y="4846241"/>
              <a:ext cx="1496655" cy="2907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60866" y="1914520"/>
              <a:ext cx="1496655" cy="2907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FFFFFF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361" y="1984820"/>
              <a:ext cx="551163" cy="44093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936696" y="1914520"/>
            <a:ext cx="2604884" cy="3502620"/>
            <a:chOff x="5935801" y="1914520"/>
            <a:chExt cx="2604884" cy="3502620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5935801" y="1914520"/>
            <a:ext cx="2604884" cy="3502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1" name="Image" r:id="rId11" imgW="3758400" imgH="5053680" progId="Photoshop.Image.15">
                    <p:embed/>
                  </p:oleObj>
                </mc:Choice>
                <mc:Fallback>
                  <p:oleObj name="Image" r:id="rId11" imgW="3758400" imgH="5053680" progId="Photoshop.Image.15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935801" y="1914520"/>
                          <a:ext cx="2604884" cy="35026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44634">
              <a:off x="6733669" y="2965388"/>
              <a:ext cx="698817" cy="552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0919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standard controls </a:t>
            </a:r>
            <a:br>
              <a:rPr lang="en-US" dirty="0"/>
            </a:br>
            <a:r>
              <a:rPr lang="en-US" dirty="0"/>
              <a:t>gets you a long way</a:t>
            </a:r>
          </a:p>
        </p:txBody>
      </p:sp>
    </p:spTree>
    <p:extLst>
      <p:ext uri="{BB962C8B-B14F-4D97-AF65-F5344CB8AC3E}">
        <p14:creationId xmlns:p14="http://schemas.microsoft.com/office/powerpoint/2010/main" val="9866822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controls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857134337"/>
              </p:ext>
            </p:extLst>
          </p:nvPr>
        </p:nvGraphicFramePr>
        <p:xfrm>
          <a:off x="511741" y="1914100"/>
          <a:ext cx="11159941" cy="2071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789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678" y="2010704"/>
            <a:ext cx="3429000" cy="3057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61" y="1578246"/>
            <a:ext cx="7191144" cy="392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725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StackPanel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55" y="1314450"/>
            <a:ext cx="5629275" cy="422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452" y="404812"/>
            <a:ext cx="29622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81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14" y="1432583"/>
            <a:ext cx="6905625" cy="4371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10" y="1432583"/>
            <a:ext cx="5962533" cy="327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147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2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3.xml><?xml version="1.0" encoding="utf-8"?>
<a:theme xmlns:a="http://schemas.openxmlformats.org/drawingml/2006/main" name="BUILD WHITE TEMPLATE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49F2FD16-922B-4720-BA86-EE1768600449}"/>
    </a:ext>
  </a:extLst>
</a:theme>
</file>

<file path=ppt/theme/theme4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835</Words>
  <Application>Microsoft Office PowerPoint</Application>
  <PresentationFormat>Widescreen</PresentationFormat>
  <Paragraphs>196</Paragraphs>
  <Slides>25</Slides>
  <Notes>5</Notes>
  <HiddenSlides>0</HiddenSlides>
  <MMClips>2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ＭＳ Ｐゴシック</vt:lpstr>
      <vt:lpstr>Arial</vt:lpstr>
      <vt:lpstr>Avenir LT Pro 45 Book</vt:lpstr>
      <vt:lpstr>Calibri</vt:lpstr>
      <vt:lpstr>Consolas</vt:lpstr>
      <vt:lpstr>Lucida Grande</vt:lpstr>
      <vt:lpstr>Segoe UI</vt:lpstr>
      <vt:lpstr>Segoe UI Light</vt:lpstr>
      <vt:lpstr>Segoe UI Semilight</vt:lpstr>
      <vt:lpstr>Wingdings</vt:lpstr>
      <vt:lpstr>BUILD CHARCOAL BACKGROUND</vt:lpstr>
      <vt:lpstr>1_BUILD CHARCOAL BACKGROUND</vt:lpstr>
      <vt:lpstr>BUILD WHITE TEMPLATE</vt:lpstr>
      <vt:lpstr>5-30629_Build_Template_WHITE</vt:lpstr>
      <vt:lpstr>Image</vt:lpstr>
      <vt:lpstr>XAML Controls Developer’s Guide to Windows 10</vt:lpstr>
      <vt:lpstr>Controls in the XAML toolbox</vt:lpstr>
      <vt:lpstr>Adaptive controls</vt:lpstr>
      <vt:lpstr>Input intelligence</vt:lpstr>
      <vt:lpstr>Using standard controls  gets you a long way</vt:lpstr>
      <vt:lpstr>Layout controls</vt:lpstr>
      <vt:lpstr>Canvas</vt:lpstr>
      <vt:lpstr>StackPanel</vt:lpstr>
      <vt:lpstr>Grid</vt:lpstr>
      <vt:lpstr>Proportional layout with Grid</vt:lpstr>
      <vt:lpstr>ScrollViewer</vt:lpstr>
      <vt:lpstr>Buttons</vt:lpstr>
      <vt:lpstr>Text controls</vt:lpstr>
      <vt:lpstr>Selection and picker controls</vt:lpstr>
      <vt:lpstr>Collection/data controls</vt:lpstr>
      <vt:lpstr>Grid View Syntax</vt:lpstr>
      <vt:lpstr>List View Syntax</vt:lpstr>
      <vt:lpstr>Flip View Syntax</vt:lpstr>
      <vt:lpstr>Hub Syntax</vt:lpstr>
      <vt:lpstr>App bars and commands</vt:lpstr>
      <vt:lpstr>Progress, Media &amp; Inking controls</vt:lpstr>
      <vt:lpstr>Navigation</vt:lpstr>
      <vt:lpstr>Frame.Navigate</vt:lpstr>
      <vt:lpstr>Navigation parameters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2015-08-17T14:51:14Z</dcterms:created>
  <dcterms:modified xsi:type="dcterms:W3CDTF">2017-07-09T15:35:32Z</dcterms:modified>
</cp:coreProperties>
</file>